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410" r:id="rId5"/>
    <p:sldId id="383" r:id="rId6"/>
    <p:sldId id="391" r:id="rId7"/>
    <p:sldId id="408" r:id="rId8"/>
    <p:sldId id="407" r:id="rId9"/>
    <p:sldId id="405" r:id="rId10"/>
    <p:sldId id="404" r:id="rId11"/>
    <p:sldId id="411" r:id="rId12"/>
    <p:sldId id="412" r:id="rId13"/>
    <p:sldId id="3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>
        <p:scale>
          <a:sx n="70" d="100"/>
          <a:sy n="70" d="100"/>
        </p:scale>
        <p:origin x="1166" y="3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686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3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7233" y="411479"/>
            <a:ext cx="6879071" cy="3291840"/>
          </a:xfrm>
        </p:spPr>
        <p:txBody>
          <a:bodyPr/>
          <a:lstStyle/>
          <a:p>
            <a:r>
              <a:rPr lang="en-US" dirty="0"/>
              <a:t>Digital Marketing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2F8B0C-C7B8-243B-E5A8-0D911008906E}"/>
              </a:ext>
            </a:extLst>
          </p:cNvPr>
          <p:cNvSpPr txBox="1"/>
          <p:nvPr/>
        </p:nvSpPr>
        <p:spPr>
          <a:xfrm>
            <a:off x="8562391" y="4692195"/>
            <a:ext cx="3360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Presented by (Team 10):</a:t>
            </a:r>
          </a:p>
          <a:p>
            <a:r>
              <a:rPr lang="en-US" dirty="0" err="1">
                <a:solidFill>
                  <a:schemeClr val="bg1"/>
                </a:solidFill>
              </a:rPr>
              <a:t>Madhumitha.M</a:t>
            </a:r>
            <a:r>
              <a:rPr lang="en-US" dirty="0">
                <a:solidFill>
                  <a:schemeClr val="bg1"/>
                </a:solidFill>
              </a:rPr>
              <a:t> – BA1-55</a:t>
            </a:r>
          </a:p>
          <a:p>
            <a:r>
              <a:rPr lang="en-US" dirty="0">
                <a:solidFill>
                  <a:schemeClr val="bg1"/>
                </a:solidFill>
              </a:rPr>
              <a:t>Soorya – BA1-57</a:t>
            </a:r>
          </a:p>
          <a:p>
            <a:r>
              <a:rPr lang="en-US" dirty="0">
                <a:solidFill>
                  <a:schemeClr val="bg1"/>
                </a:solidFill>
              </a:rPr>
              <a:t>Christopher Yogesh – BA1-38</a:t>
            </a:r>
          </a:p>
          <a:p>
            <a:r>
              <a:rPr lang="en-US" dirty="0">
                <a:solidFill>
                  <a:schemeClr val="bg1"/>
                </a:solidFill>
              </a:rPr>
              <a:t>Mohamed Yousuf </a:t>
            </a:r>
            <a:r>
              <a:rPr lang="en-US" dirty="0" err="1">
                <a:solidFill>
                  <a:schemeClr val="bg1"/>
                </a:solidFill>
              </a:rPr>
              <a:t>Gani</a:t>
            </a:r>
            <a:r>
              <a:rPr lang="en-US" dirty="0">
                <a:solidFill>
                  <a:schemeClr val="bg1"/>
                </a:solidFill>
              </a:rPr>
              <a:t> – BA1-40</a:t>
            </a:r>
          </a:p>
          <a:p>
            <a:r>
              <a:rPr lang="en-US" dirty="0">
                <a:solidFill>
                  <a:schemeClr val="bg1"/>
                </a:solidFill>
              </a:rPr>
              <a:t>Raja – BA1-28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What is Digital Marketing Management? </a:t>
            </a:r>
          </a:p>
          <a:p>
            <a:r>
              <a:rPr lang="en-US" dirty="0"/>
              <a:t>Project Overview</a:t>
            </a:r>
          </a:p>
          <a:p>
            <a:r>
              <a:rPr lang="en-US" dirty="0"/>
              <a:t>Key Features </a:t>
            </a:r>
          </a:p>
          <a:p>
            <a:r>
              <a:rPr lang="en-US" dirty="0"/>
              <a:t>User Flow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2400" dirty="0"/>
              <a:t>To develop a console-based eCommerce application that enhances the understanding and implementation of digital marketing strategies.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Aimed at enhancing user experience and providing a streamlined shopping process.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Technology Used: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/>
              <a:t>Java for console-based application development.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What is Digital Marketing Management?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45CE8-69C0-9F45-88EC-417C46E1CCA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9778365" cy="3597470"/>
          </a:xfrm>
        </p:spPr>
        <p:txBody>
          <a:bodyPr>
            <a:normAutofit/>
          </a:bodyPr>
          <a:lstStyle/>
          <a:p>
            <a:r>
              <a:rPr lang="en-US" sz="2400" dirty="0"/>
              <a:t>Digital marketing management involves using online channels and tools to manage and analyze marketing campaigns, customer interactions, and business sales.</a:t>
            </a:r>
            <a:endParaRPr lang="en-US" sz="2400" b="1" dirty="0"/>
          </a:p>
          <a:p>
            <a:r>
              <a:rPr lang="en-US" sz="2400" b="1" u="sng" dirty="0">
                <a:solidFill>
                  <a:schemeClr val="tx2"/>
                </a:solidFill>
              </a:rPr>
              <a:t>Importance: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Enhances customer reach and engagement.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Provides data-driven insights for better decision-making.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Improves sales through targeted marketing efforts.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810595"/>
            <a:ext cx="5198269" cy="3319513"/>
          </a:xfrm>
        </p:spPr>
        <p:txBody>
          <a:bodyPr>
            <a:normAutofit/>
          </a:bodyPr>
          <a:lstStyle/>
          <a:p>
            <a:r>
              <a:rPr lang="en-US" sz="2400" dirty="0"/>
              <a:t>This Console-Based eCommerce Application which simulates a simple market shopping experience, allowing users to interact with the application through a command-line interface.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6294" y="844357"/>
            <a:ext cx="2825115" cy="399906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Product Categories</a:t>
            </a:r>
          </a:p>
          <a:p>
            <a:r>
              <a:rPr lang="en-US" dirty="0"/>
              <a:t>Fruits</a:t>
            </a:r>
          </a:p>
          <a:p>
            <a:r>
              <a:rPr lang="en-US" dirty="0"/>
              <a:t>Vegetables</a:t>
            </a:r>
          </a:p>
          <a:p>
            <a:r>
              <a:rPr lang="en-US" dirty="0"/>
              <a:t>Cosmetics</a:t>
            </a:r>
          </a:p>
          <a:p>
            <a:r>
              <a:rPr lang="en-US" dirty="0"/>
              <a:t>Masala Powders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053BF56-267E-37D1-07D3-5F36ACC84DDB}"/>
              </a:ext>
            </a:extLst>
          </p:cNvPr>
          <p:cNvSpPr txBox="1">
            <a:spLocks/>
          </p:cNvSpPr>
          <p:nvPr/>
        </p:nvSpPr>
        <p:spPr>
          <a:xfrm>
            <a:off x="4443276" y="844357"/>
            <a:ext cx="2825115" cy="3999060"/>
          </a:xfrm>
          <a:prstGeom prst="rect">
            <a:avLst/>
          </a:prstGeom>
        </p:spPr>
        <p:txBody>
          <a:bodyPr vert="horz" lIns="0" tIns="2743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User Interaction</a:t>
            </a:r>
          </a:p>
          <a:p>
            <a:r>
              <a:rPr lang="en-US" dirty="0"/>
              <a:t>View the list of available items.</a:t>
            </a:r>
          </a:p>
          <a:p>
            <a:r>
              <a:rPr lang="en-US" dirty="0"/>
              <a:t>Select products by entering the product code.</a:t>
            </a:r>
          </a:p>
          <a:p>
            <a:r>
              <a:rPr lang="en-US" dirty="0"/>
              <a:t>Specify the required quantity.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BDB8821-D976-2BDE-6570-560E1FE1A4D8}"/>
              </a:ext>
            </a:extLst>
          </p:cNvPr>
          <p:cNvSpPr txBox="1">
            <a:spLocks/>
          </p:cNvSpPr>
          <p:nvPr/>
        </p:nvSpPr>
        <p:spPr>
          <a:xfrm>
            <a:off x="8282667" y="753507"/>
            <a:ext cx="2825115" cy="3999060"/>
          </a:xfrm>
          <a:prstGeom prst="rect">
            <a:avLst/>
          </a:prstGeom>
        </p:spPr>
        <p:txBody>
          <a:bodyPr vert="horz" lIns="0" tIns="2743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Billing and Discounts</a:t>
            </a:r>
          </a:p>
          <a:p>
            <a:r>
              <a:rPr lang="en-US" dirty="0"/>
              <a:t>Calculate total price based on quantity.</a:t>
            </a:r>
          </a:p>
          <a:p>
            <a:r>
              <a:rPr lang="en-US" dirty="0"/>
              <a:t>Apply discounts if purchase amount exceeds a certain threshold.</a:t>
            </a:r>
          </a:p>
          <a:p>
            <a:r>
              <a:rPr lang="en-US" dirty="0"/>
              <a:t>Display the final bill and customer details.</a:t>
            </a:r>
          </a:p>
        </p:txBody>
      </p:sp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User Flow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5B75787-004A-D66D-2282-436CA1C60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109" y="2614794"/>
            <a:ext cx="5313378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Franklin Gothic Book (Body)"/>
              </a:rPr>
              <a:t>Menu Display: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Franklin Gothic Book (Body)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ranklin Gothic Book (Body)"/>
              </a:rPr>
              <a:t>Presents categories and prompts user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Franklin Gothic Book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Franklin Gothic Book (Body)"/>
              </a:rPr>
              <a:t>Product Selection: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Franklin Gothic Book (Body)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ranklin Gothic Book (Body)"/>
              </a:rPr>
              <a:t>Lists products with codes and prices.</a:t>
            </a:r>
            <a:endParaRPr lang="en-US" altLang="en-US" sz="2000" dirty="0">
              <a:solidFill>
                <a:schemeClr val="bg1"/>
              </a:solidFill>
              <a:latin typeface="Franklin Gothic Book (Body)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ranklin Gothic Book (Body)"/>
              </a:rPr>
              <a:t>Confirms the user's choice.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Franklin Gothic Book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Franklin Gothic Book (Body)"/>
              </a:rPr>
              <a:t>Quantity and Billing: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Franklin Gothic Book (Body)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ranklin Gothic Book (Body)"/>
              </a:rPr>
              <a:t>Prompts for quantity.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ranklin Gothic Book (Body)"/>
              </a:rPr>
              <a:t>Calculates total price and applies discounts.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ranklin Gothic Book (Body)"/>
              </a:rPr>
              <a:t>Displays final bill and customer details.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anchor="b">
            <a:norm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5124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872EE36-BF69-B3A6-7CA1-AFA86562EC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6" r="2" b="1604"/>
          <a:stretch/>
        </p:blipFill>
        <p:spPr bwMode="auto">
          <a:xfrm>
            <a:off x="5951294" y="2676525"/>
            <a:ext cx="5746750" cy="359747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D193A301-A5ED-C29D-EC02-25B696CBB9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99" b="4"/>
          <a:stretch/>
        </p:blipFill>
        <p:spPr bwMode="auto">
          <a:xfrm>
            <a:off x="1153886" y="2612442"/>
            <a:ext cx="3947160" cy="359747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68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Provides a practical example of a simple eCommerce application.</a:t>
            </a:r>
          </a:p>
          <a:p>
            <a:pPr marL="0" indent="0">
              <a:buNone/>
            </a:pPr>
            <a:r>
              <a:rPr lang="en-US" dirty="0"/>
              <a:t>Demonstrates key aspects of digital marketing management such as customer interaction, product selection, and billing.</a:t>
            </a:r>
          </a:p>
          <a:p>
            <a:pPr marL="0" indent="0">
              <a:buNone/>
            </a:pPr>
            <a:r>
              <a:rPr lang="en-US" dirty="0"/>
              <a:t>Enhances understanding of how digital tools can streamline business processes.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tx2"/>
                </a:solidFill>
              </a:rPr>
              <a:t>Future Work:</a:t>
            </a:r>
          </a:p>
          <a:p>
            <a:pPr marL="0" indent="0">
              <a:buNone/>
            </a:pPr>
            <a:r>
              <a:rPr lang="en-US" dirty="0"/>
              <a:t>Extend the application with more product categories.</a:t>
            </a:r>
          </a:p>
          <a:p>
            <a:pPr marL="0" indent="0">
              <a:buNone/>
            </a:pPr>
            <a:r>
              <a:rPr lang="en-US" dirty="0"/>
              <a:t>Implement a graphical user interface (GUI) for better user experience.</a:t>
            </a:r>
          </a:p>
          <a:p>
            <a:pPr marL="0" indent="0">
              <a:buNone/>
            </a:pPr>
            <a:r>
              <a:rPr lang="en-US" dirty="0"/>
              <a:t>Integrate more advanced digital marketing features like customer feedback, recommendations, and loyalty programs.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52645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{ECE97989-856B-486A-AB53-AF9BB0E282BF}tf78853419_win32</Template>
  <TotalTime>44</TotalTime>
  <Words>361</Words>
  <Application>Microsoft Office PowerPoint</Application>
  <PresentationFormat>Widescreen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Franklin Gothic Book</vt:lpstr>
      <vt:lpstr>Franklin Gothic Book (Body)</vt:lpstr>
      <vt:lpstr>Franklin Gothic Demi</vt:lpstr>
      <vt:lpstr>Custom</vt:lpstr>
      <vt:lpstr>Digital Marketing Management</vt:lpstr>
      <vt:lpstr>Agenda</vt:lpstr>
      <vt:lpstr>Introduction</vt:lpstr>
      <vt:lpstr>What is Digital Marketing Management?</vt:lpstr>
      <vt:lpstr>Project Overview</vt:lpstr>
      <vt:lpstr>Key Features</vt:lpstr>
      <vt:lpstr>User Flow</vt:lpstr>
      <vt:lpstr>Output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Management</dc:title>
  <dc:creator>M, CharuX Mathi</dc:creator>
  <cp:lastModifiedBy>M, CharuX Mathi</cp:lastModifiedBy>
  <cp:revision>1</cp:revision>
  <dcterms:created xsi:type="dcterms:W3CDTF">2024-06-24T17:15:15Z</dcterms:created>
  <dcterms:modified xsi:type="dcterms:W3CDTF">2024-06-24T17:59:21Z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