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38200" y="3810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66800" y="2312594"/>
            <a:ext cx="9982200"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STUDENT NAME  : MADHUMITHA.V</a:t>
            </a:r>
          </a:p>
          <a:p>
            <a:pPr algn="just"/>
            <a:r>
              <a:rPr lang="en-US" sz="2400" dirty="0">
                <a:latin typeface="Times New Roman" panose="02020603050405020304" pitchFamily="18" charset="0"/>
                <a:cs typeface="Times New Roman" panose="02020603050405020304" pitchFamily="18" charset="0"/>
              </a:rPr>
              <a:t>REGISTER NO       : 312204589,E6AAE4940FA8437B96647E9DFD674D9F</a:t>
            </a:r>
          </a:p>
          <a:p>
            <a:pPr algn="just"/>
            <a:r>
              <a:rPr lang="en-US" sz="2400" dirty="0">
                <a:latin typeface="Times New Roman" panose="02020603050405020304" pitchFamily="18" charset="0"/>
                <a:cs typeface="Times New Roman" panose="02020603050405020304" pitchFamily="18" charset="0"/>
              </a:rPr>
              <a:t>DEPARTMENT       : COMMERCE</a:t>
            </a:r>
          </a:p>
          <a:p>
            <a:pPr algn="just"/>
            <a:r>
              <a:rPr lang="en-US" sz="2400" dirty="0">
                <a:latin typeface="Times New Roman" panose="02020603050405020304" pitchFamily="18" charset="0"/>
                <a:cs typeface="Times New Roman" panose="02020603050405020304" pitchFamily="18" charset="0"/>
              </a:rPr>
              <a:t>COLLEGE               : K.C.S KASI NADAR COLLEGE OF ARTS &amp; SCIENCE</a:t>
            </a:r>
          </a:p>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385444"/>
            <a:ext cx="2437130" cy="296812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panose="02020603050405020304" pitchFamily="18" charset="0"/>
                <a:cs typeface="Times New Roman" panose="02020603050405020304" pitchFamily="18" charset="0"/>
              </a:rPr>
              <a:t>R</a:t>
            </a:r>
            <a:r>
              <a:rPr sz="3200" spc="-40"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U</a:t>
            </a:r>
            <a:r>
              <a:rPr sz="3200" spc="-405" dirty="0">
                <a:latin typeface="Times New Roman" panose="02020603050405020304" pitchFamily="18" charset="0"/>
                <a:cs typeface="Times New Roman" panose="02020603050405020304" pitchFamily="18" charset="0"/>
              </a:rPr>
              <a:t>L</a:t>
            </a:r>
            <a:r>
              <a:rPr sz="3200" dirty="0">
                <a:latin typeface="Times New Roman" panose="02020603050405020304" pitchFamily="18" charset="0"/>
                <a:cs typeface="Times New Roman" panose="02020603050405020304" pitchFamily="18" charset="0"/>
              </a:rPr>
              <a:t>TS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3" name="Picture 12">
            <a:extLst>
              <a:ext uri="{FF2B5EF4-FFF2-40B4-BE49-F238E27FC236}">
                <a16:creationId xmlns:a16="http://schemas.microsoft.com/office/drawing/2014/main" id="{B32AD27B-1C59-4572-6E07-6CEBD282FACA}"/>
              </a:ext>
            </a:extLst>
          </p:cNvPr>
          <p:cNvPicPr>
            <a:picLocks noChangeAspect="1"/>
          </p:cNvPicPr>
          <p:nvPr/>
        </p:nvPicPr>
        <p:blipFill>
          <a:blip r:embed="rId3"/>
          <a:stretch>
            <a:fillRect/>
          </a:stretch>
        </p:blipFill>
        <p:spPr>
          <a:xfrm>
            <a:off x="686181" y="1217612"/>
            <a:ext cx="9838943" cy="5338763"/>
          </a:xfrm>
          <a:prstGeom prst="rect">
            <a:avLst/>
          </a:prstGeom>
        </p:spPr>
      </p:pic>
      <p:sp>
        <p:nvSpPr>
          <p:cNvPr id="17" name="AutoShape 6">
            <a:extLst>
              <a:ext uri="{FF2B5EF4-FFF2-40B4-BE49-F238E27FC236}">
                <a16:creationId xmlns:a16="http://schemas.microsoft.com/office/drawing/2014/main" id="{90E4A1D3-8697-BD51-5091-BBAF9E4FDC2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a:extLst>
              <a:ext uri="{FF2B5EF4-FFF2-40B4-BE49-F238E27FC236}">
                <a16:creationId xmlns:a16="http://schemas.microsoft.com/office/drawing/2014/main" id="{C4EB69A3-CA3B-7D44-C806-F3CCCEBC4D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2203" y="68416"/>
            <a:ext cx="1336997" cy="1060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9531667" cy="5329556"/>
          </a:xfrm>
        </p:spPr>
        <p:txBody>
          <a:bodyPr/>
          <a:lstStyle/>
          <a:p>
            <a:pPr algn="just"/>
            <a:r>
              <a:rPr lang="en-US" sz="2800" dirty="0">
                <a:latin typeface="Times New Roman" panose="02020603050405020304" pitchFamily="18" charset="0"/>
                <a:cs typeface="Times New Roman" panose="02020603050405020304" pitchFamily="18" charset="0"/>
              </a:rPr>
              <a:t>Conclusion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In conclusion, effective employee project management is crucial for achieving organizational goals and enhancing productivity. By clearly defining project objectives, roles, and responsibilities, and ensuring consistent communication and feedback, organizations can foster a collaborative environment that drives success. Implementing structured processes, utilizing project management tools, and supporting employees through training and development also contribute to smoother project execution and better outcomes. Ultimately, a well-managed project not only meets its goals but also promotes growth and efficiency within the team.</a:t>
            </a:r>
            <a:endParaRPr lang="en-IN" sz="2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09114"/>
          </a:xfrm>
          <a:prstGeom prst="rect">
            <a:avLst/>
          </a:prstGeom>
        </p:spPr>
        <p:txBody>
          <a:bodyPr vert="horz" wrap="square" lIns="0" tIns="16510" rIns="0" bIns="0" rtlCol="0">
            <a:spAutoFit/>
          </a:bodyPr>
          <a:lstStyle/>
          <a:p>
            <a:pPr marL="12700">
              <a:lnSpc>
                <a:spcPct val="100000"/>
              </a:lnSpc>
              <a:spcBef>
                <a:spcPts val="130"/>
              </a:spcBef>
            </a:pPr>
            <a:r>
              <a:rPr sz="3200" spc="5" dirty="0">
                <a:latin typeface="Times New Roman" panose="02020603050405020304" pitchFamily="18" charset="0"/>
                <a:cs typeface="Times New Roman" panose="02020603050405020304" pitchFamily="18" charset="0"/>
              </a:rPr>
              <a:t>PROJECT</a:t>
            </a:r>
            <a:r>
              <a:rPr sz="3200" spc="-8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TITLE</a:t>
            </a:r>
            <a:endParaRPr sz="32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584775"/>
          </a:xfrm>
          <a:prstGeom prst="rect">
            <a:avLst/>
          </a:prstGeom>
          <a:noFill/>
        </p:spPr>
        <p:txBody>
          <a:bodyPr wrap="square" rtlCol="0">
            <a:spAutoFit/>
          </a:bodyPr>
          <a:lstStyle/>
          <a:p>
            <a:r>
              <a:rPr lang="en-US" sz="3200" b="1" dirty="0">
                <a:solidFill>
                  <a:srgbClr val="0F0F0F"/>
                </a:solidFill>
                <a:latin typeface="Times New Roman" panose="02020603050405020304" pitchFamily="18" charset="0"/>
                <a:cs typeface="Times New Roman" panose="02020603050405020304" pitchFamily="18" charset="0"/>
              </a:rPr>
              <a:t>Employee Project Management</a:t>
            </a:r>
            <a:endParaRPr lang="en-IN" sz="32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43217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a:t>
            </a:r>
            <a:r>
              <a:rPr lang="en-US" sz="2800" b="0" i="0" dirty="0">
                <a:solidFill>
                  <a:srgbClr val="0D0D0D"/>
                </a:solidFill>
                <a:effectLst/>
                <a:latin typeface="Times New Roman" panose="02020603050405020304" pitchFamily="18" charset="0"/>
                <a:cs typeface="Times New Roman" panose="02020603050405020304" pitchFamily="18" charset="0"/>
              </a:rPr>
              <a:t>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latin typeface="Times New Roman" panose="02020603050405020304" pitchFamily="18" charset="0"/>
                <a:cs typeface="Times New Roman" panose="02020603050405020304" pitchFamily="18" charset="0"/>
              </a:rPr>
              <a:t>P</a:t>
            </a:r>
            <a:r>
              <a:rPr sz="3200" spc="15" dirty="0">
                <a:latin typeface="Times New Roman" panose="02020603050405020304" pitchFamily="18" charset="0"/>
                <a:cs typeface="Times New Roman" panose="02020603050405020304" pitchFamily="18" charset="0"/>
              </a:rPr>
              <a:t>ROB</a:t>
            </a:r>
            <a:r>
              <a:rPr sz="3200" spc="55" dirty="0">
                <a:latin typeface="Times New Roman" panose="02020603050405020304" pitchFamily="18" charset="0"/>
                <a:cs typeface="Times New Roman" panose="02020603050405020304" pitchFamily="18" charset="0"/>
              </a:rPr>
              <a:t>L</a:t>
            </a:r>
            <a:r>
              <a:rPr sz="3200" spc="-20" dirty="0">
                <a:latin typeface="Times New Roman" panose="02020603050405020304" pitchFamily="18" charset="0"/>
                <a:cs typeface="Times New Roman" panose="02020603050405020304" pitchFamily="18" charset="0"/>
              </a:rPr>
              <a:t>E</a:t>
            </a:r>
            <a:r>
              <a:rPr sz="3200" spc="20" dirty="0">
                <a:latin typeface="Times New Roman" panose="02020603050405020304" pitchFamily="18" charset="0"/>
                <a:cs typeface="Times New Roman" panose="02020603050405020304" pitchFamily="18" charset="0"/>
              </a:rPr>
              <a:t>M</a:t>
            </a:r>
            <a:r>
              <a:rPr lang="en-US" sz="3600" spc="2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790A8D4-92DD-9973-B408-CC0B4DC548C2}"/>
              </a:ext>
            </a:extLst>
          </p:cNvPr>
          <p:cNvSpPr txBox="1"/>
          <p:nvPr/>
        </p:nvSpPr>
        <p:spPr>
          <a:xfrm>
            <a:off x="834072" y="1544442"/>
            <a:ext cx="7014528"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problem definition for designing the system is to maintain data of employee to make easy controlling employees to divide job and access control of employees to use technology to accurate and timely processing</a:t>
            </a:r>
          </a:p>
          <a:p>
            <a:pPr algn="just"/>
            <a:endParaRPr lang="en-US" sz="2400" dirty="0"/>
          </a:p>
          <a:p>
            <a:pPr algn="just"/>
            <a:endParaRPr lang="en-US" sz="2400" dirty="0"/>
          </a:p>
          <a:p>
            <a:pPr algn="just"/>
            <a:r>
              <a:rPr lang="en-US" sz="2400" dirty="0">
                <a:latin typeface="Times New Roman" panose="02020603050405020304" pitchFamily="18" charset="0"/>
                <a:cs typeface="Times New Roman" panose="02020603050405020304" pitchFamily="18" charset="0"/>
              </a:rPr>
              <a:t>THE PROBLEM IS TO IDENTIFY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wise analysis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Task wise analysis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wise analysis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8613775" cy="49410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3200" spc="5" dirty="0">
                <a:latin typeface="Times New Roman" panose="02020603050405020304" pitchFamily="18" charset="0"/>
                <a:cs typeface="Times New Roman" panose="02020603050405020304" pitchFamily="18" charset="0"/>
              </a:rPr>
              <a:t>PROJECT</a:t>
            </a:r>
            <a:r>
              <a:rPr lang="en-US" sz="2400" spc="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OVERVIEW</a:t>
            </a:r>
            <a:br>
              <a:rPr lang="en-US" sz="2400" spc="-20" dirty="0">
                <a:latin typeface="Times New Roman" panose="02020603050405020304" pitchFamily="18" charset="0"/>
                <a:cs typeface="Times New Roman" panose="02020603050405020304" pitchFamily="18" charset="0"/>
              </a:rPr>
            </a:br>
            <a:br>
              <a:rPr lang="en-US" sz="240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The employee project management initiative focuses on streamlining and optimizing our team’s efforts to enhance productivity and achieve project goals efficiently. This project involves defining clear objectives, assigning specific roles and responsibilities, and establishing a structured timeline with key milestones. </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a:t>
            </a:r>
            <a:br>
              <a:rPr lang="en-US" sz="2400" b="0" spc="-20" dirty="0">
                <a:latin typeface="Times New Roman" panose="02020603050405020304" pitchFamily="18" charset="0"/>
                <a:cs typeface="Times New Roman" panose="02020603050405020304" pitchFamily="18" charset="0"/>
              </a:rPr>
            </a:b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Tables </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Conditional Formatting </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Pivot Chart -Line Chart ,Pie Chart, Bar Chart</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Slicers</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224606"/>
            <a:ext cx="8977948" cy="5187317"/>
          </a:xfrm>
          <a:prstGeom prst="rect">
            <a:avLst/>
          </a:prstGeom>
        </p:spPr>
        <p:txBody>
          <a:bodyPr vert="horz" wrap="square" lIns="0" tIns="16510" rIns="0" bIns="0" rtlCol="0">
            <a:spAutoFit/>
          </a:bodyPr>
          <a:lstStyle/>
          <a:p>
            <a:pPr marL="12700" algn="l">
              <a:lnSpc>
                <a:spcPct val="100000"/>
              </a:lnSpc>
              <a:spcBef>
                <a:spcPts val="130"/>
              </a:spcBef>
            </a:pPr>
            <a:r>
              <a:rPr sz="2400" spc="25" dirty="0">
                <a:latin typeface="Times New Roman" panose="02020603050405020304" pitchFamily="18" charset="0"/>
                <a:cs typeface="Times New Roman" panose="02020603050405020304" pitchFamily="18" charset="0"/>
              </a:rPr>
              <a:t>W</a:t>
            </a:r>
            <a:r>
              <a:rPr sz="2400" spc="-20" dirty="0">
                <a:latin typeface="Times New Roman" panose="02020603050405020304" pitchFamily="18" charset="0"/>
                <a:cs typeface="Times New Roman" panose="02020603050405020304" pitchFamily="18" charset="0"/>
              </a:rPr>
              <a:t>H</a:t>
            </a:r>
            <a:r>
              <a:rPr sz="2400" spc="20" dirty="0">
                <a:latin typeface="Times New Roman" panose="02020603050405020304" pitchFamily="18" charset="0"/>
                <a:cs typeface="Times New Roman" panose="02020603050405020304" pitchFamily="18" charset="0"/>
              </a:rPr>
              <a:t>O</a:t>
            </a:r>
            <a:r>
              <a:rPr lang="en-US" sz="2400" spc="-2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15" dirty="0">
                <a:latin typeface="Times New Roman" panose="02020603050405020304" pitchFamily="18" charset="0"/>
                <a:cs typeface="Times New Roman" panose="02020603050405020304" pitchFamily="18" charset="0"/>
              </a:rPr>
              <a:t>H</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a:t>
            </a:r>
            <a:r>
              <a:rPr sz="2400" spc="30" dirty="0">
                <a:latin typeface="Times New Roman" panose="02020603050405020304" pitchFamily="18" charset="0"/>
                <a:cs typeface="Times New Roman" panose="02020603050405020304" pitchFamily="18" charset="0"/>
              </a:rPr>
              <a:t>N</a:t>
            </a:r>
            <a:r>
              <a:rPr sz="2400" spc="15" dirty="0">
                <a:latin typeface="Times New Roman" panose="02020603050405020304" pitchFamily="18" charset="0"/>
                <a:cs typeface="Times New Roman" panose="02020603050405020304" pitchFamily="18" charset="0"/>
              </a:rPr>
              <a:t>D</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a:t>
            </a:r>
            <a:r>
              <a:rPr sz="2400" spc="10" dirty="0">
                <a:latin typeface="Times New Roman" panose="02020603050405020304" pitchFamily="18" charset="0"/>
                <a:cs typeface="Times New Roman" panose="02020603050405020304" pitchFamily="18" charset="0"/>
              </a:rPr>
              <a:t>S</a:t>
            </a:r>
            <a:r>
              <a:rPr sz="2400" spc="-2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S?</a:t>
            </a:r>
            <a:br>
              <a:rPr lang="en-US" sz="2400" spc="5" dirty="0">
                <a:latin typeface="Times New Roman" panose="02020603050405020304" pitchFamily="18" charset="0"/>
                <a:cs typeface="Times New Roman" panose="02020603050405020304" pitchFamily="18" charset="0"/>
              </a:rPr>
            </a:br>
            <a:br>
              <a:rPr lang="en-US" sz="240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End users are the individuals or groups who will ultimately use impacted the final product or outcome of a project. They are the recipients of the project's deliverables and often provide feedback that influences the development process. Identifying end users involves understanding who will benefit from or interact with the project results, such as:</a:t>
            </a:r>
            <a:br>
              <a:rPr lang="en-US" sz="2400" b="0" spc="5" dirty="0">
                <a:latin typeface="Times New Roman" panose="02020603050405020304" pitchFamily="18" charset="0"/>
                <a:cs typeface="Times New Roman" panose="02020603050405020304" pitchFamily="18" charset="0"/>
              </a:rPr>
            </a:b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Project manager</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Team members </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HR and admin staff</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Clients</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a:t>
            </a:r>
            <a:br>
              <a:rPr lang="en-US" sz="2400" b="0" spc="5" dirty="0">
                <a:latin typeface="Times New Roman" panose="02020603050405020304" pitchFamily="18" charset="0"/>
                <a:cs typeface="Times New Roman" panose="02020603050405020304" pitchFamily="18" charset="0"/>
              </a:rPr>
            </a:br>
            <a:endParaRPr sz="24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688565" y="657860"/>
            <a:ext cx="9674635" cy="3091231"/>
          </a:xfrm>
          <a:prstGeom prst="rect">
            <a:avLst/>
          </a:prstGeom>
        </p:spPr>
        <p:txBody>
          <a:bodyPr vert="horz" wrap="square" lIns="0" tIns="13335" rIns="0" bIns="0" rtlCol="0">
            <a:spAutoFit/>
          </a:bodyPr>
          <a:lstStyle/>
          <a:p>
            <a:pPr marL="12700">
              <a:lnSpc>
                <a:spcPct val="100000"/>
              </a:lnSpc>
              <a:spcBef>
                <a:spcPts val="105"/>
              </a:spcBef>
            </a:pPr>
            <a:r>
              <a:rPr lang="en-US" sz="3200" dirty="0">
                <a:latin typeface="Times New Roman" panose="02020603050405020304" pitchFamily="18" charset="0"/>
                <a:cs typeface="Times New Roman" panose="02020603050405020304" pitchFamily="18" charset="0"/>
              </a:rPr>
              <a:t>OUR</a:t>
            </a: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IT’S</a:t>
            </a: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VALUE</a:t>
            </a: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PREPOSITION</a:t>
            </a:r>
            <a:br>
              <a:rPr lang="en-US" sz="32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Task and project tracking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Resource a collection</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Collaboration tools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Performance analytics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Integration  capabilities</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1000"/>
            <a:ext cx="9296400" cy="7879080"/>
          </a:xfrm>
        </p:spPr>
        <p:txBody>
          <a:bodyPr/>
          <a:lstStyle/>
          <a:p>
            <a:pPr algn="l"/>
            <a:r>
              <a:rPr lang="en-IN" sz="2400" dirty="0">
                <a:latin typeface="Times New Roman" panose="02020603050405020304" pitchFamily="18" charset="0"/>
                <a:cs typeface="Times New Roman" panose="02020603050405020304" pitchFamily="18" charset="0"/>
              </a:rPr>
              <a:t>DATASET DISCRIPTION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Employee project management involves overseeing and coordinating the various aspects of a project, ensuring that tasks are completed on time and within budget.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DATA OVERVIEW</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Data is collection of information gathered by observation measurement or analysis .There may consist of fact number names even description of things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DATA FIELD</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Data base name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Data type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Data field and columns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Task name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br>
              <a:rPr lang="en-US" sz="2400" b="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212725"/>
            <a:ext cx="8610600" cy="2760371"/>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imes New Roman" panose="02020603050405020304" pitchFamily="18" charset="0"/>
                <a:cs typeface="Times New Roman" panose="02020603050405020304" pitchFamily="18" charset="0"/>
              </a:rPr>
              <a:t>M</a:t>
            </a:r>
            <a:r>
              <a:rPr sz="3200" b="1" dirty="0">
                <a:latin typeface="Times New Roman" panose="02020603050405020304" pitchFamily="18" charset="0"/>
                <a:cs typeface="Times New Roman" panose="02020603050405020304" pitchFamily="18" charset="0"/>
              </a:rPr>
              <a:t>O</a:t>
            </a:r>
            <a:r>
              <a:rPr sz="3200" b="1" spc="-15" dirty="0">
                <a:latin typeface="Times New Roman" panose="02020603050405020304" pitchFamily="18" charset="0"/>
                <a:cs typeface="Times New Roman" panose="02020603050405020304" pitchFamily="18" charset="0"/>
              </a:rPr>
              <a:t>D</a:t>
            </a:r>
            <a:r>
              <a:rPr sz="3200" b="1" spc="-35"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LL</a:t>
            </a:r>
            <a:r>
              <a:rPr sz="3200" b="1" spc="-5" dirty="0">
                <a:latin typeface="Times New Roman" panose="02020603050405020304" pitchFamily="18" charset="0"/>
                <a:cs typeface="Times New Roman" panose="02020603050405020304" pitchFamily="18" charset="0"/>
              </a:rPr>
              <a:t>I</a:t>
            </a:r>
            <a:r>
              <a:rPr sz="3200" b="1" spc="30" dirty="0">
                <a:latin typeface="Times New Roman" panose="02020603050405020304" pitchFamily="18" charset="0"/>
                <a:cs typeface="Times New Roman" panose="02020603050405020304" pitchFamily="18" charset="0"/>
              </a:rPr>
              <a:t>N</a:t>
            </a:r>
            <a:r>
              <a:rPr sz="3200" b="1" spc="5" dirty="0">
                <a:latin typeface="Times New Roman" panose="02020603050405020304" pitchFamily="18" charset="0"/>
                <a:cs typeface="Times New Roman" panose="02020603050405020304" pitchFamily="18" charset="0"/>
              </a:rPr>
              <a:t>G</a:t>
            </a:r>
            <a:endParaRPr lang="en-US" sz="3200" b="1" spc="5" dirty="0">
              <a:latin typeface="Times New Roman" panose="02020603050405020304" pitchFamily="18" charset="0"/>
              <a:cs typeface="Times New Roman" panose="02020603050405020304" pitchFamily="18" charset="0"/>
            </a:endParaRPr>
          </a:p>
          <a:p>
            <a:pPr marL="12700" algn="just">
              <a:lnSpc>
                <a:spcPct val="100000"/>
              </a:lnSpc>
              <a:spcBef>
                <a:spcPts val="105"/>
              </a:spcBef>
            </a:pPr>
            <a:r>
              <a:rPr lang="en-US" sz="2400" spc="5" dirty="0">
                <a:latin typeface="Times New Roman" panose="02020603050405020304" pitchFamily="18" charset="0"/>
                <a:cs typeface="Times New Roman" panose="02020603050405020304" pitchFamily="18" charset="0"/>
              </a:rPr>
              <a:t>Employee project management for modeling involves organizing and overseeing projects related to creating or refining models, which could be in fields such as business, engineering, or data science. Here are key aspects to consider:</a:t>
            </a:r>
          </a:p>
          <a:p>
            <a:pPr marL="12700" algn="just">
              <a:lnSpc>
                <a:spcPct val="100000"/>
              </a:lnSpc>
              <a:spcBef>
                <a:spcPts val="105"/>
              </a:spcBef>
            </a:pPr>
            <a:endParaRPr lang="en-US" sz="2400"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US" sz="2400" b="1" spc="5"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4529C88-A195-517A-F0B4-76B9FAABB790}"/>
              </a:ext>
            </a:extLst>
          </p:cNvPr>
          <p:cNvSpPr txBox="1"/>
          <p:nvPr/>
        </p:nvSpPr>
        <p:spPr>
          <a:xfrm>
            <a:off x="838200" y="2438400"/>
            <a:ext cx="8382000" cy="2677656"/>
          </a:xfrm>
          <a:prstGeom prst="rect">
            <a:avLst/>
          </a:prstGeom>
          <a:noFill/>
        </p:spPr>
        <p:txBody>
          <a:bodyPr wrap="squar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Data cleaning</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Creating table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Creating pivot chart</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Inserting pivot chart in dashboard</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Creating dashboard</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Inserting formulas in dashboard to make interaction</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Creating interactive dashboard by putting all together elements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576</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Employee Data Analysis using Excel  </vt:lpstr>
      <vt:lpstr>PROJECT TITLE</vt:lpstr>
      <vt:lpstr>AGENDA</vt:lpstr>
      <vt:lpstr>PROBLEM STATEMENT</vt:lpstr>
      <vt:lpstr>PROJECT OVERVIEW  The employee project management initiative focuses on streamlining and optimizing our team’s efforts to enhance productivity and achieve project goals efficiently. This project involves defining clear objectives, assigning specific roles and responsibilities, and establishing a structured timeline with key milestones.                                Tables             Conditional Formatting             Pivot Chart -Line Chart ,Pie Chart, Bar Chart            Slicers</vt:lpstr>
      <vt:lpstr>WHO ARE THE END USERS?  End users are the individuals or groups who will ultimately use impacted the final product or outcome of a project. They are the recipients of the project's deliverables and often provide feedback that influences the development process. Identifying end users involves understanding who will benefit from or interact with the project results, such as:                                       Project manager                                      Team members                                        HR and admin staff                                       Clients                                        </vt:lpstr>
      <vt:lpstr>OUR SOLUTION AND IT’S VALUE PREPOSITION                                 Task and project tracking                                Resource a collection                               Collaboration tools                               Performance analytics                               Integration  capabilities</vt:lpstr>
      <vt:lpstr>DATASET DISCRIPTION  Employee project management involves overseeing and coordinating the various aspects of a project, ensuring that tasks are completed on time and within budget.     DATA OVERVIEW   Data is collection of information gathered by observation measurement or analysis .There may consist of fact number names even description of things    DATA FIELD               Data base name               Data type               Data field and columns               Task name                                                                                                                         </vt:lpstr>
      <vt:lpstr>PowerPoint Presentation</vt:lpstr>
      <vt:lpstr>RESULTS     </vt:lpstr>
      <vt:lpstr>Conclusion  In conclusion, effective employee project management is crucial for achieving organizational goals and enhancing productivity. By clearly defining project objectives, roles, and responsibilities, and ensuring consistent communication and feedback, organizations can foster a collaborative environment that drives success. Implementing structured processes, utilizing project management tools, and supporting employees through training and development also contribute to smoother project execution and better outcomes. Ultimately, a well-managed project not only meets its goals but also promotes growth and efficiency within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24</cp:revision>
  <dcterms:created xsi:type="dcterms:W3CDTF">2024-03-29T15:07:22Z</dcterms:created>
  <dcterms:modified xsi:type="dcterms:W3CDTF">2024-08-27T07:46:10Z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