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3-E14A-A01C-DD2D28E08E12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F3-E14A-A01C-DD2D28E08E12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F3-E14A-A01C-DD2D28E08E12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F3-E14A-A01C-DD2D28E08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MADHUMITHA. R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srmadhumitha603@gmail.com</cp:lastModifiedBy>
  <cp:revision>16</cp:revision>
  <dcterms:created xsi:type="dcterms:W3CDTF">2024-03-29T15:07:00Z</dcterms:created>
  <dcterms:modified xsi:type="dcterms:W3CDTF">2024-09-10T08:06:58Z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