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5254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14625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49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89078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04629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3995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5605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713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50922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0626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51198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51632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5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 rot="0">
              <a:off x="9334500" y="-8467"/>
              <a:ext cx="28543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5619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61939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561634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5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4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4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5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5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4267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7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6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8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1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4184035" cy="38807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2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5089970" y="2160589"/>
            <a:ext cx="4184034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3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85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95464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0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9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0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9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81214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3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3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1498604"/>
            <a:ext cx="3854528" cy="127846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39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760461" y="514924"/>
            <a:ext cx="4513541" cy="55264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0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77334" y="2777069"/>
            <a:ext cx="3854528" cy="258444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4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5248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49003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5105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16712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22813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71941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6856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3612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51398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9/9/2024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6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-1927399" y="568326"/>
            <a:ext cx="11201401" cy="2197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 pitchFamily="0" charset="0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914400" y="3053161"/>
            <a:ext cx="10844212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Madhu mitha 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		:31221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8067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nera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:St. Anne’s Arts And Science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     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08281874E56C328B1E348A6521CD9B5C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1816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modelling in this employee performance analysis project includes the following: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collection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*Data cleaning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*Results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*Pivot table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50081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169" name="图表"/>
          <p:cNvGraphicFramePr/>
          <p:nvPr/>
        </p:nvGraphicFramePr>
        <p:xfrm>
          <a:off x="677863" y="2160588"/>
          <a:ext cx="8596312" cy="3881435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26773619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4836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5072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4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08422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92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93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9379559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PROJECT</a:t>
            </a: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1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9" name="矩形"/>
          <p:cNvSpPr>
            <a:spLocks/>
          </p:cNvSpPr>
          <p:nvPr/>
        </p:nvSpPr>
        <p:spPr>
          <a:xfrm rot="0">
            <a:off x="990600" y="2133600"/>
            <a:ext cx="62484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1699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 The end users in employee performance analysis include: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1. Human Resource management professionals.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2. Data Analysts.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3. Team Leaders.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4593344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677334" y="474555"/>
            <a:ext cx="3854528" cy="16421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*Filtering- purpose to fill the missing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*Conditional formatting- blank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0372080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data set-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There are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26 features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The important ten features are,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Employment ID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First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Last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Gender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status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type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Employee classification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Performance score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Current employee ratings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 pitchFamily="0" charset="0"/>
              </a:rPr>
              <a:t>Business units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  <a:p>
            <a:pPr lvl="1" marL="40005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30820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5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WOW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 pitchFamily="0" charset="0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 pitchFamily="0" charset="0"/>
            </a:endParaRPr>
          </a:p>
        </p:txBody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54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377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51</cp:revision>
  <dcterms:created xsi:type="dcterms:W3CDTF">2024-03-29T15:07:22Z</dcterms:created>
  <dcterms:modified xsi:type="dcterms:W3CDTF">2024-09-09T03:36:58Z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