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8" r:id="rId2"/>
    <p:sldId id="291" r:id="rId3"/>
    <p:sldId id="292" r:id="rId4"/>
    <p:sldId id="293" r:id="rId5"/>
    <p:sldId id="257" r:id="rId6"/>
    <p:sldId id="260" r:id="rId7"/>
    <p:sldId id="313" r:id="rId8"/>
    <p:sldId id="261" r:id="rId9"/>
    <p:sldId id="264" r:id="rId10"/>
    <p:sldId id="295" r:id="rId11"/>
    <p:sldId id="265" r:id="rId12"/>
    <p:sldId id="297" r:id="rId13"/>
    <p:sldId id="267" r:id="rId14"/>
    <p:sldId id="296" r:id="rId15"/>
    <p:sldId id="304" r:id="rId16"/>
    <p:sldId id="305" r:id="rId17"/>
    <p:sldId id="306" r:id="rId18"/>
    <p:sldId id="307" r:id="rId19"/>
    <p:sldId id="309" r:id="rId20"/>
    <p:sldId id="298" r:id="rId21"/>
    <p:sldId id="299" r:id="rId22"/>
    <p:sldId id="300" r:id="rId23"/>
    <p:sldId id="301" r:id="rId24"/>
    <p:sldId id="271" r:id="rId25"/>
    <p:sldId id="302" r:id="rId26"/>
    <p:sldId id="303" r:id="rId27"/>
    <p:sldId id="308" r:id="rId28"/>
    <p:sldId id="310" r:id="rId29"/>
    <p:sldId id="311" r:id="rId30"/>
    <p:sldId id="312" r:id="rId31"/>
    <p:sldId id="294" r:id="rId32"/>
  </p:sldIdLst>
  <p:sldSz cx="9144000" cy="6858000" type="screen4x3"/>
  <p:notesSz cx="6858000" cy="9144000"/>
  <p:defaultTextStyle>
    <a:defPPr>
      <a:defRPr lang="en-I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34" autoAdjust="0"/>
    <p:restoredTop sz="90929"/>
  </p:normalViewPr>
  <p:slideViewPr>
    <p:cSldViewPr>
      <p:cViewPr varScale="1">
        <p:scale>
          <a:sx n="82" d="100"/>
          <a:sy n="82" d="100"/>
        </p:scale>
        <p:origin x="16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B5C7A9-E317-CC3B-E966-C54A597240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atin typeface="Times New Roman" panose="02020603050405020304" pitchFamily="18" charset="0"/>
              </a:defRPr>
            </a:lvl1pPr>
          </a:lstStyle>
          <a:p>
            <a:pPr>
              <a:defRPr/>
            </a:pPr>
            <a:endParaRPr lang="en-US"/>
          </a:p>
        </p:txBody>
      </p:sp>
      <p:sp>
        <p:nvSpPr>
          <p:cNvPr id="3" name="Date Placeholder 2">
            <a:extLst>
              <a:ext uri="{FF2B5EF4-FFF2-40B4-BE49-F238E27FC236}">
                <a16:creationId xmlns:a16="http://schemas.microsoft.com/office/drawing/2014/main" id="{78897368-1F46-C735-0341-3DD0DE4F5F8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atin typeface="Times New Roman" panose="02020603050405020304" pitchFamily="18" charset="0"/>
              </a:defRPr>
            </a:lvl1pPr>
          </a:lstStyle>
          <a:p>
            <a:pPr>
              <a:defRPr/>
            </a:pPr>
            <a:fld id="{66DFD0ED-E3B7-4C23-9B93-B84E448A5EB8}" type="datetimeFigureOut">
              <a:rPr lang="en-US"/>
              <a:pPr>
                <a:defRPr/>
              </a:pPr>
              <a:t>4/25/2024</a:t>
            </a:fld>
            <a:endParaRPr lang="en-US"/>
          </a:p>
        </p:txBody>
      </p:sp>
      <p:sp>
        <p:nvSpPr>
          <p:cNvPr id="4" name="Slide Image Placeholder 3">
            <a:extLst>
              <a:ext uri="{FF2B5EF4-FFF2-40B4-BE49-F238E27FC236}">
                <a16:creationId xmlns:a16="http://schemas.microsoft.com/office/drawing/2014/main" id="{6BB1F327-5F8B-7336-25D9-5ED649808871}"/>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AF57332-9631-910D-D358-889107DCEE3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07D59CC-07AB-F446-C6D2-3AE75D81CED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atin typeface="Times New Roman" panose="02020603050405020304" pitchFamily="18" charset="0"/>
              </a:defRPr>
            </a:lvl1pPr>
          </a:lstStyle>
          <a:p>
            <a:pPr>
              <a:defRPr/>
            </a:pPr>
            <a:endParaRPr lang="en-US"/>
          </a:p>
        </p:txBody>
      </p:sp>
      <p:sp>
        <p:nvSpPr>
          <p:cNvPr id="7" name="Slide Number Placeholder 6">
            <a:extLst>
              <a:ext uri="{FF2B5EF4-FFF2-40B4-BE49-F238E27FC236}">
                <a16:creationId xmlns:a16="http://schemas.microsoft.com/office/drawing/2014/main" id="{D3F88D8C-26AE-C471-BF4B-F4230E88A86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E27A223-B06F-4246-BAC3-F4E6C4EC281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1B4031EC-5EF3-96A1-D674-41C08F1D867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D8913F61-6C13-75D7-6433-891F2269740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4" name="Slide Number Placeholder 3">
            <a:extLst>
              <a:ext uri="{FF2B5EF4-FFF2-40B4-BE49-F238E27FC236}">
                <a16:creationId xmlns:a16="http://schemas.microsoft.com/office/drawing/2014/main" id="{E069304F-EA65-0C01-D8ED-24DF2B72B8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266983E-33BC-4630-BD62-6F2C02F8E897}" type="slidenum">
              <a:rPr lang="en-US" altLang="en-US" sz="1200" smtClean="0"/>
              <a:pPr/>
              <a:t>1</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B3932BC3-82CE-EFAD-76FA-F8B50326809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3F284DE2-13EA-2BC8-9ED0-373500E8100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0BE7BCA1-BA11-947F-223A-85C58918D23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395B8C-0819-41E5-A231-E2EAEDD8214B}" type="slidenum">
              <a:rPr lang="en-US" altLang="en-US" sz="1200" smtClean="0"/>
              <a:pPr/>
              <a:t>5</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3E76A6D9-CFBD-5828-8BD3-451DF60D0B62}"/>
              </a:ext>
            </a:extLst>
          </p:cNvPr>
          <p:cNvSpPr>
            <a:spLocks noGrp="1" noChangeArrowheads="1"/>
          </p:cNvSpPr>
          <p:nvPr>
            <p:ph type="dt" sz="half" idx="10"/>
          </p:nvPr>
        </p:nvSpPr>
        <p:spPr>
          <a:ln/>
        </p:spPr>
        <p:txBody>
          <a:bodyPr/>
          <a:lstStyle>
            <a:lvl1pPr>
              <a:defRPr/>
            </a:lvl1pPr>
          </a:lstStyle>
          <a:p>
            <a:pPr>
              <a:defRPr/>
            </a:pPr>
            <a:fld id="{C9F64B62-A6B2-4A00-95F9-8EDADECE8F9F}" type="datetime3">
              <a:rPr lang="en-US" altLang="en-US"/>
              <a:pPr>
                <a:defRPr/>
              </a:pPr>
              <a:t>25 April 2024</a:t>
            </a:fld>
            <a:endParaRPr lang="en-US" altLang="en-US"/>
          </a:p>
        </p:txBody>
      </p:sp>
      <p:sp>
        <p:nvSpPr>
          <p:cNvPr id="5" name="Rectangle 5">
            <a:extLst>
              <a:ext uri="{FF2B5EF4-FFF2-40B4-BE49-F238E27FC236}">
                <a16:creationId xmlns:a16="http://schemas.microsoft.com/office/drawing/2014/main" id="{AF608E7D-3746-5F35-68FD-56DE5071BF0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541902C-1F5E-7205-1E7F-7133263BAF74}"/>
              </a:ext>
            </a:extLst>
          </p:cNvPr>
          <p:cNvSpPr>
            <a:spLocks noGrp="1" noChangeArrowheads="1"/>
          </p:cNvSpPr>
          <p:nvPr>
            <p:ph type="sldNum" sz="quarter" idx="12"/>
          </p:nvPr>
        </p:nvSpPr>
        <p:spPr>
          <a:ln/>
        </p:spPr>
        <p:txBody>
          <a:bodyPr/>
          <a:lstStyle>
            <a:lvl1pPr>
              <a:defRPr/>
            </a:lvl1pPr>
          </a:lstStyle>
          <a:p>
            <a:pPr>
              <a:defRPr/>
            </a:pPr>
            <a:fld id="{88E49ACD-F193-497F-ADBD-2EA04D0242D8}" type="slidenum">
              <a:rPr lang="en-US" altLang="en-US"/>
              <a:pPr>
                <a:defRPr/>
              </a:pPr>
              <a:t>‹#›</a:t>
            </a:fld>
            <a:endParaRPr lang="en-US" altLang="en-US"/>
          </a:p>
        </p:txBody>
      </p:sp>
    </p:spTree>
    <p:extLst>
      <p:ext uri="{BB962C8B-B14F-4D97-AF65-F5344CB8AC3E}">
        <p14:creationId xmlns:p14="http://schemas.microsoft.com/office/powerpoint/2010/main" val="2356143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6D00F9B-2A3B-9608-A0D0-6D67BDCF146A}"/>
              </a:ext>
            </a:extLst>
          </p:cNvPr>
          <p:cNvSpPr>
            <a:spLocks noGrp="1" noChangeArrowheads="1"/>
          </p:cNvSpPr>
          <p:nvPr>
            <p:ph type="dt" sz="half" idx="10"/>
          </p:nvPr>
        </p:nvSpPr>
        <p:spPr>
          <a:ln/>
        </p:spPr>
        <p:txBody>
          <a:bodyPr/>
          <a:lstStyle>
            <a:lvl1pPr>
              <a:defRPr/>
            </a:lvl1pPr>
          </a:lstStyle>
          <a:p>
            <a:pPr>
              <a:defRPr/>
            </a:pPr>
            <a:fld id="{37910945-F837-4E12-89AC-446E8D7164C8}" type="datetime3">
              <a:rPr lang="en-US" altLang="en-US"/>
              <a:pPr>
                <a:defRPr/>
              </a:pPr>
              <a:t>25 April 2024</a:t>
            </a:fld>
            <a:endParaRPr lang="en-US" altLang="en-US"/>
          </a:p>
        </p:txBody>
      </p:sp>
      <p:sp>
        <p:nvSpPr>
          <p:cNvPr id="5" name="Rectangle 5">
            <a:extLst>
              <a:ext uri="{FF2B5EF4-FFF2-40B4-BE49-F238E27FC236}">
                <a16:creationId xmlns:a16="http://schemas.microsoft.com/office/drawing/2014/main" id="{4F774272-A4E5-5216-1993-B097BFA9862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EA3E00C-ED23-026F-A701-1FF4500A5E60}"/>
              </a:ext>
            </a:extLst>
          </p:cNvPr>
          <p:cNvSpPr>
            <a:spLocks noGrp="1" noChangeArrowheads="1"/>
          </p:cNvSpPr>
          <p:nvPr>
            <p:ph type="sldNum" sz="quarter" idx="12"/>
          </p:nvPr>
        </p:nvSpPr>
        <p:spPr>
          <a:ln/>
        </p:spPr>
        <p:txBody>
          <a:bodyPr/>
          <a:lstStyle>
            <a:lvl1pPr>
              <a:defRPr/>
            </a:lvl1pPr>
          </a:lstStyle>
          <a:p>
            <a:pPr>
              <a:defRPr/>
            </a:pPr>
            <a:fld id="{D1325F28-6D35-4ED3-BB56-FA7304D1C654}" type="slidenum">
              <a:rPr lang="en-US" altLang="en-US"/>
              <a:pPr>
                <a:defRPr/>
              </a:pPr>
              <a:t>‹#›</a:t>
            </a:fld>
            <a:endParaRPr lang="en-US" altLang="en-US"/>
          </a:p>
        </p:txBody>
      </p:sp>
    </p:spTree>
    <p:extLst>
      <p:ext uri="{BB962C8B-B14F-4D97-AF65-F5344CB8AC3E}">
        <p14:creationId xmlns:p14="http://schemas.microsoft.com/office/powerpoint/2010/main" val="229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3C49B31-D125-8CC4-F11F-EA2B7589485F}"/>
              </a:ext>
            </a:extLst>
          </p:cNvPr>
          <p:cNvSpPr>
            <a:spLocks noGrp="1" noChangeArrowheads="1"/>
          </p:cNvSpPr>
          <p:nvPr>
            <p:ph type="dt" sz="half" idx="10"/>
          </p:nvPr>
        </p:nvSpPr>
        <p:spPr>
          <a:ln/>
        </p:spPr>
        <p:txBody>
          <a:bodyPr/>
          <a:lstStyle>
            <a:lvl1pPr>
              <a:defRPr/>
            </a:lvl1pPr>
          </a:lstStyle>
          <a:p>
            <a:pPr>
              <a:defRPr/>
            </a:pPr>
            <a:fld id="{0094388A-32A7-4818-A196-F30C7A25BCA0}" type="datetime3">
              <a:rPr lang="en-US" altLang="en-US"/>
              <a:pPr>
                <a:defRPr/>
              </a:pPr>
              <a:t>25 April 2024</a:t>
            </a:fld>
            <a:endParaRPr lang="en-US" altLang="en-US"/>
          </a:p>
        </p:txBody>
      </p:sp>
      <p:sp>
        <p:nvSpPr>
          <p:cNvPr id="5" name="Rectangle 5">
            <a:extLst>
              <a:ext uri="{FF2B5EF4-FFF2-40B4-BE49-F238E27FC236}">
                <a16:creationId xmlns:a16="http://schemas.microsoft.com/office/drawing/2014/main" id="{7A468FEB-32D3-72A8-2B5B-8AA420E1450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1FCC7A5-A3E3-2E35-59D9-0F37644E75B8}"/>
              </a:ext>
            </a:extLst>
          </p:cNvPr>
          <p:cNvSpPr>
            <a:spLocks noGrp="1" noChangeArrowheads="1"/>
          </p:cNvSpPr>
          <p:nvPr>
            <p:ph type="sldNum" sz="quarter" idx="12"/>
          </p:nvPr>
        </p:nvSpPr>
        <p:spPr>
          <a:ln/>
        </p:spPr>
        <p:txBody>
          <a:bodyPr/>
          <a:lstStyle>
            <a:lvl1pPr>
              <a:defRPr/>
            </a:lvl1pPr>
          </a:lstStyle>
          <a:p>
            <a:pPr>
              <a:defRPr/>
            </a:pPr>
            <a:fld id="{E2327184-B984-44DD-A88A-2E11132AE629}" type="slidenum">
              <a:rPr lang="en-US" altLang="en-US"/>
              <a:pPr>
                <a:defRPr/>
              </a:pPr>
              <a:t>‹#›</a:t>
            </a:fld>
            <a:endParaRPr lang="en-US" altLang="en-US"/>
          </a:p>
        </p:txBody>
      </p:sp>
    </p:spTree>
    <p:extLst>
      <p:ext uri="{BB962C8B-B14F-4D97-AF65-F5344CB8AC3E}">
        <p14:creationId xmlns:p14="http://schemas.microsoft.com/office/powerpoint/2010/main" val="359758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F62BC18-3789-7596-16B1-BEB804631895}"/>
              </a:ext>
            </a:extLst>
          </p:cNvPr>
          <p:cNvSpPr>
            <a:spLocks noGrp="1" noChangeArrowheads="1"/>
          </p:cNvSpPr>
          <p:nvPr>
            <p:ph type="dt" sz="half" idx="10"/>
          </p:nvPr>
        </p:nvSpPr>
        <p:spPr>
          <a:ln/>
        </p:spPr>
        <p:txBody>
          <a:bodyPr/>
          <a:lstStyle>
            <a:lvl1pPr>
              <a:defRPr/>
            </a:lvl1pPr>
          </a:lstStyle>
          <a:p>
            <a:pPr>
              <a:defRPr/>
            </a:pPr>
            <a:fld id="{876EBF78-6937-4A75-82DF-B326F9C61BEC}" type="datetime3">
              <a:rPr lang="en-US" altLang="en-US"/>
              <a:pPr>
                <a:defRPr/>
              </a:pPr>
              <a:t>25 April 2024</a:t>
            </a:fld>
            <a:endParaRPr lang="en-US" altLang="en-US"/>
          </a:p>
        </p:txBody>
      </p:sp>
      <p:sp>
        <p:nvSpPr>
          <p:cNvPr id="5" name="Rectangle 5">
            <a:extLst>
              <a:ext uri="{FF2B5EF4-FFF2-40B4-BE49-F238E27FC236}">
                <a16:creationId xmlns:a16="http://schemas.microsoft.com/office/drawing/2014/main" id="{8031D272-2C77-2AA0-E4B5-3B869E2007B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90DF73DF-D500-3884-ECF2-B323B579A4FC}"/>
              </a:ext>
            </a:extLst>
          </p:cNvPr>
          <p:cNvSpPr>
            <a:spLocks noGrp="1" noChangeArrowheads="1"/>
          </p:cNvSpPr>
          <p:nvPr>
            <p:ph type="sldNum" sz="quarter" idx="12"/>
          </p:nvPr>
        </p:nvSpPr>
        <p:spPr>
          <a:ln/>
        </p:spPr>
        <p:txBody>
          <a:bodyPr/>
          <a:lstStyle>
            <a:lvl1pPr>
              <a:defRPr/>
            </a:lvl1pPr>
          </a:lstStyle>
          <a:p>
            <a:pPr>
              <a:defRPr/>
            </a:pPr>
            <a:fld id="{B960920E-8CBF-4695-93AD-B2B82D0DE1EE}" type="slidenum">
              <a:rPr lang="en-US" altLang="en-US"/>
              <a:pPr>
                <a:defRPr/>
              </a:pPr>
              <a:t>‹#›</a:t>
            </a:fld>
            <a:endParaRPr lang="en-US" altLang="en-US"/>
          </a:p>
        </p:txBody>
      </p:sp>
    </p:spTree>
    <p:extLst>
      <p:ext uri="{BB962C8B-B14F-4D97-AF65-F5344CB8AC3E}">
        <p14:creationId xmlns:p14="http://schemas.microsoft.com/office/powerpoint/2010/main" val="1614793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3C3F4B82-CBE7-CD7D-FFB2-6F29D4510029}"/>
              </a:ext>
            </a:extLst>
          </p:cNvPr>
          <p:cNvSpPr>
            <a:spLocks noGrp="1" noChangeArrowheads="1"/>
          </p:cNvSpPr>
          <p:nvPr>
            <p:ph type="dt" sz="half" idx="10"/>
          </p:nvPr>
        </p:nvSpPr>
        <p:spPr>
          <a:ln/>
        </p:spPr>
        <p:txBody>
          <a:bodyPr/>
          <a:lstStyle>
            <a:lvl1pPr>
              <a:defRPr/>
            </a:lvl1pPr>
          </a:lstStyle>
          <a:p>
            <a:pPr>
              <a:defRPr/>
            </a:pPr>
            <a:fld id="{7A7825DA-2893-4544-9432-0E24016B4FBF}" type="datetime3">
              <a:rPr lang="en-US" altLang="en-US"/>
              <a:pPr>
                <a:defRPr/>
              </a:pPr>
              <a:t>25 April 2024</a:t>
            </a:fld>
            <a:endParaRPr lang="en-US" altLang="en-US"/>
          </a:p>
        </p:txBody>
      </p:sp>
      <p:sp>
        <p:nvSpPr>
          <p:cNvPr id="5" name="Rectangle 5">
            <a:extLst>
              <a:ext uri="{FF2B5EF4-FFF2-40B4-BE49-F238E27FC236}">
                <a16:creationId xmlns:a16="http://schemas.microsoft.com/office/drawing/2014/main" id="{A129162F-4CE8-B009-6571-53459B7A2B4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7836C05-3DFE-0574-1D16-6E3641FC82DF}"/>
              </a:ext>
            </a:extLst>
          </p:cNvPr>
          <p:cNvSpPr>
            <a:spLocks noGrp="1" noChangeArrowheads="1"/>
          </p:cNvSpPr>
          <p:nvPr>
            <p:ph type="sldNum" sz="quarter" idx="12"/>
          </p:nvPr>
        </p:nvSpPr>
        <p:spPr>
          <a:ln/>
        </p:spPr>
        <p:txBody>
          <a:bodyPr/>
          <a:lstStyle>
            <a:lvl1pPr>
              <a:defRPr/>
            </a:lvl1pPr>
          </a:lstStyle>
          <a:p>
            <a:pPr>
              <a:defRPr/>
            </a:pPr>
            <a:fld id="{F47F2F3B-7040-4C3F-A159-61D8BC9EC497}" type="slidenum">
              <a:rPr lang="en-US" altLang="en-US"/>
              <a:pPr>
                <a:defRPr/>
              </a:pPr>
              <a:t>‹#›</a:t>
            </a:fld>
            <a:endParaRPr lang="en-US" altLang="en-US"/>
          </a:p>
        </p:txBody>
      </p:sp>
    </p:spTree>
    <p:extLst>
      <p:ext uri="{BB962C8B-B14F-4D97-AF65-F5344CB8AC3E}">
        <p14:creationId xmlns:p14="http://schemas.microsoft.com/office/powerpoint/2010/main" val="1393327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509EB1C7-6302-1141-08FD-31EFBBF3772B}"/>
              </a:ext>
            </a:extLst>
          </p:cNvPr>
          <p:cNvSpPr>
            <a:spLocks noGrp="1" noChangeArrowheads="1"/>
          </p:cNvSpPr>
          <p:nvPr>
            <p:ph type="dt" sz="half" idx="10"/>
          </p:nvPr>
        </p:nvSpPr>
        <p:spPr>
          <a:ln/>
        </p:spPr>
        <p:txBody>
          <a:bodyPr/>
          <a:lstStyle>
            <a:lvl1pPr>
              <a:defRPr/>
            </a:lvl1pPr>
          </a:lstStyle>
          <a:p>
            <a:pPr>
              <a:defRPr/>
            </a:pPr>
            <a:fld id="{959610CE-3EA8-4B27-83EF-0032E2CA1BFB}" type="datetime3">
              <a:rPr lang="en-US" altLang="en-US"/>
              <a:pPr>
                <a:defRPr/>
              </a:pPr>
              <a:t>25 April 2024</a:t>
            </a:fld>
            <a:endParaRPr lang="en-US" altLang="en-US"/>
          </a:p>
        </p:txBody>
      </p:sp>
      <p:sp>
        <p:nvSpPr>
          <p:cNvPr id="6" name="Rectangle 5">
            <a:extLst>
              <a:ext uri="{FF2B5EF4-FFF2-40B4-BE49-F238E27FC236}">
                <a16:creationId xmlns:a16="http://schemas.microsoft.com/office/drawing/2014/main" id="{D100BFE6-4196-6586-805A-A537B05CC95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89114B4E-35F5-E3B6-FD95-9682448AD4F7}"/>
              </a:ext>
            </a:extLst>
          </p:cNvPr>
          <p:cNvSpPr>
            <a:spLocks noGrp="1" noChangeArrowheads="1"/>
          </p:cNvSpPr>
          <p:nvPr>
            <p:ph type="sldNum" sz="quarter" idx="12"/>
          </p:nvPr>
        </p:nvSpPr>
        <p:spPr>
          <a:ln/>
        </p:spPr>
        <p:txBody>
          <a:bodyPr/>
          <a:lstStyle>
            <a:lvl1pPr>
              <a:defRPr/>
            </a:lvl1pPr>
          </a:lstStyle>
          <a:p>
            <a:pPr>
              <a:defRPr/>
            </a:pPr>
            <a:fld id="{2CDCF078-39A6-4FB3-8949-0A7B5F9E5222}" type="slidenum">
              <a:rPr lang="en-US" altLang="en-US"/>
              <a:pPr>
                <a:defRPr/>
              </a:pPr>
              <a:t>‹#›</a:t>
            </a:fld>
            <a:endParaRPr lang="en-US" altLang="en-US"/>
          </a:p>
        </p:txBody>
      </p:sp>
    </p:spTree>
    <p:extLst>
      <p:ext uri="{BB962C8B-B14F-4D97-AF65-F5344CB8AC3E}">
        <p14:creationId xmlns:p14="http://schemas.microsoft.com/office/powerpoint/2010/main" val="84973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1D9C7A7-93F3-5311-A8CC-EB2421EB5A93}"/>
              </a:ext>
            </a:extLst>
          </p:cNvPr>
          <p:cNvSpPr>
            <a:spLocks noGrp="1" noChangeArrowheads="1"/>
          </p:cNvSpPr>
          <p:nvPr>
            <p:ph type="dt" sz="half" idx="10"/>
          </p:nvPr>
        </p:nvSpPr>
        <p:spPr>
          <a:ln/>
        </p:spPr>
        <p:txBody>
          <a:bodyPr/>
          <a:lstStyle>
            <a:lvl1pPr>
              <a:defRPr/>
            </a:lvl1pPr>
          </a:lstStyle>
          <a:p>
            <a:pPr>
              <a:defRPr/>
            </a:pPr>
            <a:fld id="{A37FDBCC-A0D2-4549-A7E2-C004DFC3651E}" type="datetime3">
              <a:rPr lang="en-US" altLang="en-US"/>
              <a:pPr>
                <a:defRPr/>
              </a:pPr>
              <a:t>25 April 2024</a:t>
            </a:fld>
            <a:endParaRPr lang="en-US" altLang="en-US"/>
          </a:p>
        </p:txBody>
      </p:sp>
      <p:sp>
        <p:nvSpPr>
          <p:cNvPr id="8" name="Rectangle 5">
            <a:extLst>
              <a:ext uri="{FF2B5EF4-FFF2-40B4-BE49-F238E27FC236}">
                <a16:creationId xmlns:a16="http://schemas.microsoft.com/office/drawing/2014/main" id="{3B4B50DB-8B51-15B4-46E8-3790CC565A9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37D47CEC-0DDA-2DE3-1030-ECA06BC1EE31}"/>
              </a:ext>
            </a:extLst>
          </p:cNvPr>
          <p:cNvSpPr>
            <a:spLocks noGrp="1" noChangeArrowheads="1"/>
          </p:cNvSpPr>
          <p:nvPr>
            <p:ph type="sldNum" sz="quarter" idx="12"/>
          </p:nvPr>
        </p:nvSpPr>
        <p:spPr>
          <a:ln/>
        </p:spPr>
        <p:txBody>
          <a:bodyPr/>
          <a:lstStyle>
            <a:lvl1pPr>
              <a:defRPr/>
            </a:lvl1pPr>
          </a:lstStyle>
          <a:p>
            <a:pPr>
              <a:defRPr/>
            </a:pPr>
            <a:fld id="{795F7412-7F2F-4CC6-9613-1841216DF1D3}" type="slidenum">
              <a:rPr lang="en-US" altLang="en-US"/>
              <a:pPr>
                <a:defRPr/>
              </a:pPr>
              <a:t>‹#›</a:t>
            </a:fld>
            <a:endParaRPr lang="en-US" altLang="en-US"/>
          </a:p>
        </p:txBody>
      </p:sp>
    </p:spTree>
    <p:extLst>
      <p:ext uri="{BB962C8B-B14F-4D97-AF65-F5344CB8AC3E}">
        <p14:creationId xmlns:p14="http://schemas.microsoft.com/office/powerpoint/2010/main" val="328660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4C9FB5F-4234-9FF4-8B06-C40BEAB41402}"/>
              </a:ext>
            </a:extLst>
          </p:cNvPr>
          <p:cNvSpPr>
            <a:spLocks noGrp="1" noChangeArrowheads="1"/>
          </p:cNvSpPr>
          <p:nvPr>
            <p:ph type="dt" sz="half" idx="10"/>
          </p:nvPr>
        </p:nvSpPr>
        <p:spPr>
          <a:ln/>
        </p:spPr>
        <p:txBody>
          <a:bodyPr/>
          <a:lstStyle>
            <a:lvl1pPr>
              <a:defRPr/>
            </a:lvl1pPr>
          </a:lstStyle>
          <a:p>
            <a:pPr>
              <a:defRPr/>
            </a:pPr>
            <a:fld id="{96856364-875D-4A6F-8139-22E28E1B2351}" type="datetime3">
              <a:rPr lang="en-US" altLang="en-US"/>
              <a:pPr>
                <a:defRPr/>
              </a:pPr>
              <a:t>25 April 2024</a:t>
            </a:fld>
            <a:endParaRPr lang="en-US" altLang="en-US"/>
          </a:p>
        </p:txBody>
      </p:sp>
      <p:sp>
        <p:nvSpPr>
          <p:cNvPr id="4" name="Rectangle 5">
            <a:extLst>
              <a:ext uri="{FF2B5EF4-FFF2-40B4-BE49-F238E27FC236}">
                <a16:creationId xmlns:a16="http://schemas.microsoft.com/office/drawing/2014/main" id="{4688160A-41EE-5C37-A4F9-54ED2C56374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3B4E815D-190A-66CE-1EBE-9C9F58C6807C}"/>
              </a:ext>
            </a:extLst>
          </p:cNvPr>
          <p:cNvSpPr>
            <a:spLocks noGrp="1" noChangeArrowheads="1"/>
          </p:cNvSpPr>
          <p:nvPr>
            <p:ph type="sldNum" sz="quarter" idx="12"/>
          </p:nvPr>
        </p:nvSpPr>
        <p:spPr>
          <a:ln/>
        </p:spPr>
        <p:txBody>
          <a:bodyPr/>
          <a:lstStyle>
            <a:lvl1pPr>
              <a:defRPr/>
            </a:lvl1pPr>
          </a:lstStyle>
          <a:p>
            <a:pPr>
              <a:defRPr/>
            </a:pPr>
            <a:fld id="{AE2ACEAB-2101-4845-B8CF-C62A179E5587}" type="slidenum">
              <a:rPr lang="en-US" altLang="en-US"/>
              <a:pPr>
                <a:defRPr/>
              </a:pPr>
              <a:t>‹#›</a:t>
            </a:fld>
            <a:endParaRPr lang="en-US" altLang="en-US"/>
          </a:p>
        </p:txBody>
      </p:sp>
    </p:spTree>
    <p:extLst>
      <p:ext uri="{BB962C8B-B14F-4D97-AF65-F5344CB8AC3E}">
        <p14:creationId xmlns:p14="http://schemas.microsoft.com/office/powerpoint/2010/main" val="312789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8D8717-F681-6771-43B1-9716EDAE1FF8}"/>
              </a:ext>
            </a:extLst>
          </p:cNvPr>
          <p:cNvSpPr>
            <a:spLocks noGrp="1"/>
          </p:cNvSpPr>
          <p:nvPr>
            <p:ph type="dt" sz="half" idx="10"/>
          </p:nvPr>
        </p:nvSpPr>
        <p:spPr/>
        <p:txBody>
          <a:bodyPr/>
          <a:lstStyle>
            <a:lvl1pPr>
              <a:defRPr/>
            </a:lvl1pPr>
          </a:lstStyle>
          <a:p>
            <a:pPr>
              <a:defRPr/>
            </a:pPr>
            <a:fld id="{E1F1B337-CE61-493D-8F93-640BF75D6F89}" type="datetime3">
              <a:rPr lang="en-US" altLang="en-US"/>
              <a:pPr>
                <a:defRPr/>
              </a:pPr>
              <a:t>25 April 2024</a:t>
            </a:fld>
            <a:endParaRPr lang="en-US" altLang="en-US"/>
          </a:p>
        </p:txBody>
      </p:sp>
      <p:sp>
        <p:nvSpPr>
          <p:cNvPr id="3" name="Slide Number Placeholder 3">
            <a:extLst>
              <a:ext uri="{FF2B5EF4-FFF2-40B4-BE49-F238E27FC236}">
                <a16:creationId xmlns:a16="http://schemas.microsoft.com/office/drawing/2014/main" id="{E36B4291-AC77-5F1D-248A-81E146C3D2B1}"/>
              </a:ext>
            </a:extLst>
          </p:cNvPr>
          <p:cNvSpPr>
            <a:spLocks noGrp="1"/>
          </p:cNvSpPr>
          <p:nvPr>
            <p:ph type="sldNum" sz="quarter" idx="11"/>
          </p:nvPr>
        </p:nvSpPr>
        <p:spPr/>
        <p:txBody>
          <a:bodyPr/>
          <a:lstStyle>
            <a:lvl1pPr>
              <a:defRPr/>
            </a:lvl1pPr>
          </a:lstStyle>
          <a:p>
            <a:pPr>
              <a:defRPr/>
            </a:pPr>
            <a:fld id="{0997A43B-71BF-4F6F-948F-A2651A579CBB}" type="slidenum">
              <a:rPr lang="en-US" altLang="en-US"/>
              <a:pPr>
                <a:defRPr/>
              </a:pPr>
              <a:t>‹#›</a:t>
            </a:fld>
            <a:endParaRPr lang="en-US" altLang="en-US"/>
          </a:p>
        </p:txBody>
      </p:sp>
    </p:spTree>
    <p:extLst>
      <p:ext uri="{BB962C8B-B14F-4D97-AF65-F5344CB8AC3E}">
        <p14:creationId xmlns:p14="http://schemas.microsoft.com/office/powerpoint/2010/main" val="1258454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32854EE1-42F0-0393-F7B0-8EE77753CDB7}"/>
              </a:ext>
            </a:extLst>
          </p:cNvPr>
          <p:cNvSpPr>
            <a:spLocks noGrp="1" noChangeArrowheads="1"/>
          </p:cNvSpPr>
          <p:nvPr>
            <p:ph type="dt" sz="half" idx="10"/>
          </p:nvPr>
        </p:nvSpPr>
        <p:spPr>
          <a:ln/>
        </p:spPr>
        <p:txBody>
          <a:bodyPr/>
          <a:lstStyle>
            <a:lvl1pPr>
              <a:defRPr/>
            </a:lvl1pPr>
          </a:lstStyle>
          <a:p>
            <a:pPr>
              <a:defRPr/>
            </a:pPr>
            <a:fld id="{4029AEF6-D735-4B8F-9F22-D4A671D73EA4}" type="datetime3">
              <a:rPr lang="en-US" altLang="en-US"/>
              <a:pPr>
                <a:defRPr/>
              </a:pPr>
              <a:t>25 April 2024</a:t>
            </a:fld>
            <a:endParaRPr lang="en-US" altLang="en-US"/>
          </a:p>
        </p:txBody>
      </p:sp>
      <p:sp>
        <p:nvSpPr>
          <p:cNvPr id="6" name="Rectangle 5">
            <a:extLst>
              <a:ext uri="{FF2B5EF4-FFF2-40B4-BE49-F238E27FC236}">
                <a16:creationId xmlns:a16="http://schemas.microsoft.com/office/drawing/2014/main" id="{40A66E5F-E6A7-36E9-74DA-B1D2A813799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BDB63C6-5CFB-EB92-0D2A-7D35C3A03081}"/>
              </a:ext>
            </a:extLst>
          </p:cNvPr>
          <p:cNvSpPr>
            <a:spLocks noGrp="1" noChangeArrowheads="1"/>
          </p:cNvSpPr>
          <p:nvPr>
            <p:ph type="sldNum" sz="quarter" idx="12"/>
          </p:nvPr>
        </p:nvSpPr>
        <p:spPr>
          <a:ln/>
        </p:spPr>
        <p:txBody>
          <a:bodyPr/>
          <a:lstStyle>
            <a:lvl1pPr>
              <a:defRPr/>
            </a:lvl1pPr>
          </a:lstStyle>
          <a:p>
            <a:pPr>
              <a:defRPr/>
            </a:pPr>
            <a:fld id="{2B611734-CF1B-4C08-AC64-7D373E50C9CE}" type="slidenum">
              <a:rPr lang="en-US" altLang="en-US"/>
              <a:pPr>
                <a:defRPr/>
              </a:pPr>
              <a:t>‹#›</a:t>
            </a:fld>
            <a:endParaRPr lang="en-US" altLang="en-US"/>
          </a:p>
        </p:txBody>
      </p:sp>
    </p:spTree>
    <p:extLst>
      <p:ext uri="{BB962C8B-B14F-4D97-AF65-F5344CB8AC3E}">
        <p14:creationId xmlns:p14="http://schemas.microsoft.com/office/powerpoint/2010/main" val="3740478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EA8C6602-D5F6-53F2-3BBE-F8BFBF738307}"/>
              </a:ext>
            </a:extLst>
          </p:cNvPr>
          <p:cNvSpPr>
            <a:spLocks noGrp="1" noChangeArrowheads="1"/>
          </p:cNvSpPr>
          <p:nvPr>
            <p:ph type="dt" sz="half" idx="10"/>
          </p:nvPr>
        </p:nvSpPr>
        <p:spPr>
          <a:ln/>
        </p:spPr>
        <p:txBody>
          <a:bodyPr/>
          <a:lstStyle>
            <a:lvl1pPr>
              <a:defRPr/>
            </a:lvl1pPr>
          </a:lstStyle>
          <a:p>
            <a:pPr>
              <a:defRPr/>
            </a:pPr>
            <a:fld id="{85299C8D-C841-467B-AD02-39494B14465E}" type="datetime3">
              <a:rPr lang="en-US" altLang="en-US"/>
              <a:pPr>
                <a:defRPr/>
              </a:pPr>
              <a:t>25 April 2024</a:t>
            </a:fld>
            <a:endParaRPr lang="en-US" altLang="en-US"/>
          </a:p>
        </p:txBody>
      </p:sp>
      <p:sp>
        <p:nvSpPr>
          <p:cNvPr id="6" name="Rectangle 5">
            <a:extLst>
              <a:ext uri="{FF2B5EF4-FFF2-40B4-BE49-F238E27FC236}">
                <a16:creationId xmlns:a16="http://schemas.microsoft.com/office/drawing/2014/main" id="{B99D1E27-45DA-5C7E-DBD2-54EB4E4B831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19B8AA78-AE18-261B-0934-7CDC89A33F73}"/>
              </a:ext>
            </a:extLst>
          </p:cNvPr>
          <p:cNvSpPr>
            <a:spLocks noGrp="1" noChangeArrowheads="1"/>
          </p:cNvSpPr>
          <p:nvPr>
            <p:ph type="sldNum" sz="quarter" idx="12"/>
          </p:nvPr>
        </p:nvSpPr>
        <p:spPr>
          <a:ln/>
        </p:spPr>
        <p:txBody>
          <a:bodyPr/>
          <a:lstStyle>
            <a:lvl1pPr>
              <a:defRPr/>
            </a:lvl1pPr>
          </a:lstStyle>
          <a:p>
            <a:pPr>
              <a:defRPr/>
            </a:pPr>
            <a:fld id="{09BB5820-C606-4DE7-8855-79AE15F519B2}" type="slidenum">
              <a:rPr lang="en-US" altLang="en-US"/>
              <a:pPr>
                <a:defRPr/>
              </a:pPr>
              <a:t>‹#›</a:t>
            </a:fld>
            <a:endParaRPr lang="en-US" altLang="en-US"/>
          </a:p>
        </p:txBody>
      </p:sp>
    </p:spTree>
    <p:extLst>
      <p:ext uri="{BB962C8B-B14F-4D97-AF65-F5344CB8AC3E}">
        <p14:creationId xmlns:p14="http://schemas.microsoft.com/office/powerpoint/2010/main" val="608611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6D6F5">
            <a:alpha val="54901"/>
          </a:srgbClr>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DA00E46-1048-B70C-0511-AF910D47C29F}"/>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C1AC518-674A-FB73-1A01-5856255BBF25}"/>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308EE94-17C9-A293-94B7-AAF95392960D}"/>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panose="02020603050405020304" pitchFamily="18" charset="0"/>
              </a:defRPr>
            </a:lvl1pPr>
          </a:lstStyle>
          <a:p>
            <a:pPr>
              <a:defRPr/>
            </a:pPr>
            <a:fld id="{B5D1F6CC-3AB7-4495-A61C-EFC1072CB298}" type="datetime3">
              <a:rPr lang="en-US" altLang="en-US"/>
              <a:pPr>
                <a:defRPr/>
              </a:pPr>
              <a:t>25 April 2024</a:t>
            </a:fld>
            <a:endParaRPr lang="en-US" altLang="en-US"/>
          </a:p>
        </p:txBody>
      </p:sp>
      <p:sp>
        <p:nvSpPr>
          <p:cNvPr id="1029" name="Rectangle 5">
            <a:extLst>
              <a:ext uri="{FF2B5EF4-FFF2-40B4-BE49-F238E27FC236}">
                <a16:creationId xmlns:a16="http://schemas.microsoft.com/office/drawing/2014/main" id="{BEF0E00E-478C-A2CF-84E5-0E7B4A99356D}"/>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Times New Roman" panose="02020603050405020304" pitchFamily="18" charset="0"/>
              </a:defRPr>
            </a:lvl1pPr>
          </a:lstStyle>
          <a:p>
            <a:pPr>
              <a:defRPr/>
            </a:pPr>
            <a:endParaRPr lang="en-US" altLang="en-US"/>
          </a:p>
        </p:txBody>
      </p:sp>
      <p:sp>
        <p:nvSpPr>
          <p:cNvPr id="1030" name="Rectangle 6">
            <a:extLst>
              <a:ext uri="{FF2B5EF4-FFF2-40B4-BE49-F238E27FC236}">
                <a16:creationId xmlns:a16="http://schemas.microsoft.com/office/drawing/2014/main" id="{E21B1F6A-D777-72C4-A5F5-69EF0E33921C}"/>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5755D2D1-D433-4657-8B82-4678163084C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7" r:id="rId7"/>
    <p:sldLayoutId id="2147483703" r:id="rId8"/>
    <p:sldLayoutId id="2147483704" r:id="rId9"/>
    <p:sldLayoutId id="2147483705" r:id="rId10"/>
    <p:sldLayoutId id="2147483706" r:id="rId11"/>
  </p:sldLayoutIdLst>
  <p:hf sldNum="0" hdr="0" ftr="0"/>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anose="02020603050405020304" pitchFamily="18" charset="0"/>
        </a:defRPr>
      </a:lvl2pPr>
      <a:lvl3pPr algn="ctr" rtl="0" eaLnBrk="1" fontAlgn="base" hangingPunct="1">
        <a:spcBef>
          <a:spcPct val="0"/>
        </a:spcBef>
        <a:spcAft>
          <a:spcPct val="0"/>
        </a:spcAft>
        <a:defRPr sz="4400">
          <a:solidFill>
            <a:schemeClr val="tx2"/>
          </a:solidFill>
          <a:latin typeface="Times New Roman" panose="02020603050405020304" pitchFamily="18" charset="0"/>
        </a:defRPr>
      </a:lvl3pPr>
      <a:lvl4pPr algn="ctr" rtl="0" eaLnBrk="1" fontAlgn="base" hangingPunct="1">
        <a:spcBef>
          <a:spcPct val="0"/>
        </a:spcBef>
        <a:spcAft>
          <a:spcPct val="0"/>
        </a:spcAft>
        <a:defRPr sz="4400">
          <a:solidFill>
            <a:schemeClr val="tx2"/>
          </a:solidFill>
          <a:latin typeface="Times New Roman" panose="02020603050405020304" pitchFamily="18" charset="0"/>
        </a:defRPr>
      </a:lvl4pPr>
      <a:lvl5pPr algn="ctr" rtl="0" eaLnBrk="1" fontAlgn="base" hangingPunct="1">
        <a:spcBef>
          <a:spcPct val="0"/>
        </a:spcBef>
        <a:spcAft>
          <a:spcPct val="0"/>
        </a:spcAft>
        <a:defRPr sz="4400">
          <a:solidFill>
            <a:schemeClr val="tx2"/>
          </a:solidFill>
          <a:latin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D2343C5-4477-904D-3975-F4CC2BCD7E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F8CACE73-1E89-3CF7-E5F5-5BCAFFEFFDE1}"/>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4100" name="Picture 2">
            <a:extLst>
              <a:ext uri="{FF2B5EF4-FFF2-40B4-BE49-F238E27FC236}">
                <a16:creationId xmlns:a16="http://schemas.microsoft.com/office/drawing/2014/main" id="{77238E54-9365-5AC3-3F61-C0C4F90CD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9E43483A-12CB-80EB-60B8-EF81EB9FD42F}"/>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9152C5E8-4D29-4AB7-B2D6-BC687C7DD359}" type="slidenum">
              <a:rPr lang="en-US" altLang="en-US" sz="1600" b="1">
                <a:solidFill>
                  <a:srgbClr val="FFFFFF"/>
                </a:solidFill>
                <a:latin typeface="Comic Sans MS" panose="030F0702030302020204" pitchFamily="66" charset="0"/>
              </a:rPr>
              <a:pPr algn="ctr" eaLnBrk="1" hangingPunct="1">
                <a:defRPr/>
              </a:pPr>
              <a:t>1</a:t>
            </a:fld>
            <a:endParaRPr lang="en-US" altLang="en-US" sz="1600" b="1">
              <a:solidFill>
                <a:srgbClr val="FFFFFF"/>
              </a:solidFill>
              <a:latin typeface="Comic Sans MS" panose="030F0702030302020204" pitchFamily="66" charset="0"/>
            </a:endParaRPr>
          </a:p>
        </p:txBody>
      </p:sp>
      <p:sp>
        <p:nvSpPr>
          <p:cNvPr id="4102" name="Date Placeholder 7">
            <a:extLst>
              <a:ext uri="{FF2B5EF4-FFF2-40B4-BE49-F238E27FC236}">
                <a16:creationId xmlns:a16="http://schemas.microsoft.com/office/drawing/2014/main" id="{7B9A210D-6A57-721B-FE14-1392C441BA6B}"/>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9DF0770-6761-4DDA-892D-850BD7A5E09C}"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a:solidFill>
                <a:srgbClr val="FF0066"/>
              </a:solidFill>
              <a:latin typeface="Arial Rounded MT Bold" panose="020F0704030504030204" pitchFamily="34" charset="0"/>
            </a:endParaRPr>
          </a:p>
        </p:txBody>
      </p:sp>
      <p:sp>
        <p:nvSpPr>
          <p:cNvPr id="9" name="TextBox 8">
            <a:extLst>
              <a:ext uri="{FF2B5EF4-FFF2-40B4-BE49-F238E27FC236}">
                <a16:creationId xmlns:a16="http://schemas.microsoft.com/office/drawing/2014/main" id="{1BBC696F-F782-4934-3F35-C51381FAFEBB}"/>
              </a:ext>
            </a:extLst>
          </p:cNvPr>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a:extLst>
              <a:ext uri="{FF2B5EF4-FFF2-40B4-BE49-F238E27FC236}">
                <a16:creationId xmlns:a16="http://schemas.microsoft.com/office/drawing/2014/main" id="{53CF5DA6-6C5B-3F66-906F-5E7EE6782373}"/>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4105" name="Picture 10" descr="A picture containing text, sign, watch&#10;&#10;Description automatically generated">
            <a:extLst>
              <a:ext uri="{FF2B5EF4-FFF2-40B4-BE49-F238E27FC236}">
                <a16:creationId xmlns:a16="http://schemas.microsoft.com/office/drawing/2014/main" id="{D718867B-27CA-324B-0E4E-FCBD02F42A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
            <a:extLst>
              <a:ext uri="{FF2B5EF4-FFF2-40B4-BE49-F238E27FC236}">
                <a16:creationId xmlns:a16="http://schemas.microsoft.com/office/drawing/2014/main" id="{2E3F9031-35BE-6F66-F084-86AD955774BB}"/>
              </a:ext>
            </a:extLst>
          </p:cNvPr>
          <p:cNvSpPr txBox="1">
            <a:spLocks noChangeArrowheads="1"/>
          </p:cNvSpPr>
          <p:nvPr/>
        </p:nvSpPr>
        <p:spPr bwMode="auto">
          <a:xfrm>
            <a:off x="1018911" y="2060848"/>
            <a:ext cx="710617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None/>
            </a:pPr>
            <a:r>
              <a:rPr lang="en-US" sz="2800" b="1" spc="30" dirty="0">
                <a:effectLst/>
                <a:latin typeface="Verdana" panose="020B0604030504040204" pitchFamily="34" charset="0"/>
                <a:ea typeface="Verdana" panose="020B0604030504040204" pitchFamily="34" charset="0"/>
              </a:rPr>
              <a:t>19CS694 – WEB USER INTERFACE DESIGN</a:t>
            </a:r>
          </a:p>
          <a:p>
            <a:pPr algn="ctr">
              <a:spcBef>
                <a:spcPct val="0"/>
              </a:spcBef>
              <a:buNone/>
            </a:pPr>
            <a:endParaRPr lang="en-IN" sz="2000" dirty="0">
              <a:effectLst/>
              <a:latin typeface="Times New Roman" panose="02020603050405020304" pitchFamily="18" charset="0"/>
              <a:ea typeface="Times New Roman" panose="02020603050405020304" pitchFamily="18" charset="0"/>
            </a:endParaRPr>
          </a:p>
          <a:p>
            <a:pPr algn="ctr">
              <a:spcBef>
                <a:spcPct val="0"/>
              </a:spcBef>
              <a:buFontTx/>
              <a:buNone/>
            </a:pPr>
            <a:r>
              <a:rPr lang="en-US" altLang="en-US" sz="3200" b="1" dirty="0">
                <a:latin typeface="Verdana" panose="020B0604030504040204" pitchFamily="34" charset="0"/>
                <a:ea typeface="Verdana" panose="020B0604030504040204" pitchFamily="34" charset="0"/>
                <a:cs typeface="Verdana" panose="020B0604030504040204" pitchFamily="34" charset="0"/>
              </a:rPr>
              <a:t>HOSPITAL MANAGEMENT SYSTEM</a:t>
            </a:r>
          </a:p>
        </p:txBody>
      </p:sp>
      <p:sp>
        <p:nvSpPr>
          <p:cNvPr id="4107" name="TextBox 10">
            <a:extLst>
              <a:ext uri="{FF2B5EF4-FFF2-40B4-BE49-F238E27FC236}">
                <a16:creationId xmlns:a16="http://schemas.microsoft.com/office/drawing/2014/main" id="{A85E37DF-659A-A402-803E-7CC0A74F4660}"/>
              </a:ext>
            </a:extLst>
          </p:cNvPr>
          <p:cNvSpPr txBox="1">
            <a:spLocks noChangeArrowheads="1"/>
          </p:cNvSpPr>
          <p:nvPr/>
        </p:nvSpPr>
        <p:spPr bwMode="auto">
          <a:xfrm>
            <a:off x="3738352" y="5172774"/>
            <a:ext cx="626469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dirty="0">
                <a:latin typeface="Verdana" panose="020B0604030504040204" pitchFamily="34" charset="0"/>
                <a:ea typeface="Verdana" panose="020B0604030504040204" pitchFamily="34" charset="0"/>
                <a:cs typeface="Verdana" panose="020B0604030504040204" pitchFamily="34" charset="0"/>
              </a:rPr>
              <a:t>KAILASINI A        (Reg. No. :202104053)</a:t>
            </a:r>
          </a:p>
          <a:p>
            <a:pPr>
              <a:spcBef>
                <a:spcPct val="0"/>
              </a:spcBef>
              <a:buFontTx/>
              <a:buNone/>
            </a:pPr>
            <a:r>
              <a:rPr lang="en-US" altLang="en-US" sz="1800" b="1" dirty="0">
                <a:latin typeface="Verdana" panose="020B0604030504040204" pitchFamily="34" charset="0"/>
                <a:ea typeface="Verdana" panose="020B0604030504040204" pitchFamily="34" charset="0"/>
                <a:cs typeface="Verdana" panose="020B0604030504040204" pitchFamily="34" charset="0"/>
              </a:rPr>
              <a:t>MADHUMITHA N  (Reg. No. : 202104074)</a:t>
            </a:r>
          </a:p>
          <a:p>
            <a:pPr>
              <a:spcBef>
                <a:spcPct val="0"/>
              </a:spcBef>
              <a:buFontTx/>
              <a:buNone/>
            </a:pPr>
            <a:endParaRPr lang="en-US" altLang="en-US" sz="1800" b="1"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055D37-1845-FA4A-CCFF-EEF6E0C0C2C0}"/>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pic>
        <p:nvPicPr>
          <p:cNvPr id="3" name="Picture 2">
            <a:extLst>
              <a:ext uri="{FF2B5EF4-FFF2-40B4-BE49-F238E27FC236}">
                <a16:creationId xmlns:a16="http://schemas.microsoft.com/office/drawing/2014/main" id="{E9CC53B2-F551-40F5-355A-5C2A11A2E6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a16="http://schemas.microsoft.com/office/drawing/2014/main" id="{A65F0B8B-B48F-7E65-4956-4B87AA0D7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024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4">
            <a:extLst>
              <a:ext uri="{FF2B5EF4-FFF2-40B4-BE49-F238E27FC236}">
                <a16:creationId xmlns:a16="http://schemas.microsoft.com/office/drawing/2014/main" id="{F789DB8F-6BB1-DC9A-5BF8-BF5FB15DADD0}"/>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sp>
        <p:nvSpPr>
          <p:cNvPr id="15" name="Rectangle: Rounded Corners 14">
            <a:extLst>
              <a:ext uri="{FF2B5EF4-FFF2-40B4-BE49-F238E27FC236}">
                <a16:creationId xmlns:a16="http://schemas.microsoft.com/office/drawing/2014/main" id="{6B8A5472-296B-3380-7A15-665D9AA12E9C}"/>
              </a:ext>
            </a:extLst>
          </p:cNvPr>
          <p:cNvSpPr/>
          <p:nvPr/>
        </p:nvSpPr>
        <p:spPr>
          <a:xfrm>
            <a:off x="8549262" y="6501606"/>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10</a:t>
            </a:fld>
            <a:endParaRPr lang="en-US" altLang="en-US" sz="1600" b="1" dirty="0">
              <a:solidFill>
                <a:srgbClr val="FFFFFF"/>
              </a:solidFill>
              <a:latin typeface="Comic Sans MS" panose="030F0702030302020204" pitchFamily="66" charset="0"/>
            </a:endParaRPr>
          </a:p>
        </p:txBody>
      </p:sp>
      <p:sp>
        <p:nvSpPr>
          <p:cNvPr id="17" name="TextBox 16">
            <a:extLst>
              <a:ext uri="{FF2B5EF4-FFF2-40B4-BE49-F238E27FC236}">
                <a16:creationId xmlns:a16="http://schemas.microsoft.com/office/drawing/2014/main" id="{F1A17CD3-1620-701E-DB07-0341B53DD7E7}"/>
              </a:ext>
            </a:extLst>
          </p:cNvPr>
          <p:cNvSpPr txBox="1"/>
          <p:nvPr/>
        </p:nvSpPr>
        <p:spPr>
          <a:xfrm>
            <a:off x="179512" y="980728"/>
            <a:ext cx="6541469" cy="830997"/>
          </a:xfrm>
          <a:prstGeom prst="rect">
            <a:avLst/>
          </a:prstGeom>
          <a:noFill/>
        </p:spPr>
        <p:txBody>
          <a:bodyPr wrap="square">
            <a:spAutoFit/>
          </a:bodyPr>
          <a:lstStyle/>
          <a:p>
            <a:r>
              <a:rPr lang="en-IN" dirty="0"/>
              <a:t> </a:t>
            </a:r>
            <a:r>
              <a:rPr lang="en-IN" b="1" dirty="0">
                <a:latin typeface="Verdana" panose="020B0604030504040204" pitchFamily="34" charset="0"/>
                <a:ea typeface="Verdana" panose="020B0604030504040204" pitchFamily="34" charset="0"/>
              </a:rPr>
              <a:t>User Table – Add Doctor Page</a:t>
            </a:r>
            <a:br>
              <a:rPr lang="en-IN" dirty="0"/>
            </a:br>
            <a:endParaRPr lang="en-IN" dirty="0"/>
          </a:p>
        </p:txBody>
      </p:sp>
      <p:graphicFrame>
        <p:nvGraphicFramePr>
          <p:cNvPr id="18" name="Content Placeholder 3">
            <a:extLst>
              <a:ext uri="{FF2B5EF4-FFF2-40B4-BE49-F238E27FC236}">
                <a16:creationId xmlns:a16="http://schemas.microsoft.com/office/drawing/2014/main" id="{FC3675AB-E258-B9A6-EA4E-1247BEC193D0}"/>
              </a:ext>
            </a:extLst>
          </p:cNvPr>
          <p:cNvGraphicFramePr>
            <a:graphicFrameLocks/>
          </p:cNvGraphicFramePr>
          <p:nvPr>
            <p:extLst>
              <p:ext uri="{D42A27DB-BD31-4B8C-83A1-F6EECF244321}">
                <p14:modId xmlns:p14="http://schemas.microsoft.com/office/powerpoint/2010/main" val="76128142"/>
              </p:ext>
            </p:extLst>
          </p:nvPr>
        </p:nvGraphicFramePr>
        <p:xfrm>
          <a:off x="184396" y="1972559"/>
          <a:ext cx="8708084" cy="4024359"/>
        </p:xfrm>
        <a:graphic>
          <a:graphicData uri="http://schemas.openxmlformats.org/drawingml/2006/table">
            <a:tbl>
              <a:tblPr firstRow="1" bandRow="1">
                <a:tableStyleId>{5C22544A-7EE6-4342-B048-85BDC9FD1C3A}</a:tableStyleId>
              </a:tblPr>
              <a:tblGrid>
                <a:gridCol w="2177021">
                  <a:extLst>
                    <a:ext uri="{9D8B030D-6E8A-4147-A177-3AD203B41FA5}">
                      <a16:colId xmlns:a16="http://schemas.microsoft.com/office/drawing/2014/main" val="1154566973"/>
                    </a:ext>
                  </a:extLst>
                </a:gridCol>
                <a:gridCol w="2177021">
                  <a:extLst>
                    <a:ext uri="{9D8B030D-6E8A-4147-A177-3AD203B41FA5}">
                      <a16:colId xmlns:a16="http://schemas.microsoft.com/office/drawing/2014/main" val="3661698679"/>
                    </a:ext>
                  </a:extLst>
                </a:gridCol>
                <a:gridCol w="2177021">
                  <a:extLst>
                    <a:ext uri="{9D8B030D-6E8A-4147-A177-3AD203B41FA5}">
                      <a16:colId xmlns:a16="http://schemas.microsoft.com/office/drawing/2014/main" val="1996675217"/>
                    </a:ext>
                  </a:extLst>
                </a:gridCol>
                <a:gridCol w="2177021">
                  <a:extLst>
                    <a:ext uri="{9D8B030D-6E8A-4147-A177-3AD203B41FA5}">
                      <a16:colId xmlns:a16="http://schemas.microsoft.com/office/drawing/2014/main" val="511699112"/>
                    </a:ext>
                  </a:extLst>
                </a:gridCol>
              </a:tblGrid>
              <a:tr h="451753">
                <a:tc>
                  <a:txBody>
                    <a:bodyPr/>
                    <a:lstStyle/>
                    <a:p>
                      <a:r>
                        <a:rPr lang="en-IN" dirty="0"/>
                        <a:t>Attribute Name</a:t>
                      </a:r>
                    </a:p>
                  </a:txBody>
                  <a:tcPr/>
                </a:tc>
                <a:tc>
                  <a:txBody>
                    <a:bodyPr/>
                    <a:lstStyle/>
                    <a:p>
                      <a:r>
                        <a:rPr lang="en-IN" dirty="0"/>
                        <a:t>Type</a:t>
                      </a:r>
                    </a:p>
                  </a:txBody>
                  <a:tcPr/>
                </a:tc>
                <a:tc>
                  <a:txBody>
                    <a:bodyPr/>
                    <a:lstStyle/>
                    <a:p>
                      <a:r>
                        <a:rPr lang="en-IN" dirty="0"/>
                        <a:t>Constraint(s)</a:t>
                      </a:r>
                    </a:p>
                  </a:txBody>
                  <a:tcPr/>
                </a:tc>
                <a:tc>
                  <a:txBody>
                    <a:bodyPr/>
                    <a:lstStyle/>
                    <a:p>
                      <a:r>
                        <a:rPr lang="en-IN" dirty="0"/>
                        <a:t>Description</a:t>
                      </a:r>
                    </a:p>
                  </a:txBody>
                  <a:tcPr/>
                </a:tc>
                <a:extLst>
                  <a:ext uri="{0D108BD9-81ED-4DB2-BD59-A6C34878D82A}">
                    <a16:rowId xmlns:a16="http://schemas.microsoft.com/office/drawing/2014/main" val="1104456058"/>
                  </a:ext>
                </a:extLst>
              </a:tr>
              <a:tr h="457372">
                <a:tc>
                  <a:txBody>
                    <a:bodyPr/>
                    <a:lstStyle/>
                    <a:p>
                      <a:r>
                        <a:rPr lang="en-IN" dirty="0"/>
                        <a:t>Name</a:t>
                      </a:r>
                    </a:p>
                  </a:txBody>
                  <a:tcPr/>
                </a:tc>
                <a:tc>
                  <a:txBody>
                    <a:bodyPr/>
                    <a:lstStyle/>
                    <a:p>
                      <a:r>
                        <a:rPr lang="en-IN" dirty="0"/>
                        <a:t>String</a:t>
                      </a:r>
                    </a:p>
                  </a:txBody>
                  <a:tcPr/>
                </a:tc>
                <a:tc>
                  <a:txBody>
                    <a:bodyPr/>
                    <a:lstStyle/>
                    <a:p>
                      <a:r>
                        <a:rPr lang="en-IN" dirty="0"/>
                        <a:t>###</a:t>
                      </a:r>
                    </a:p>
                  </a:txBody>
                  <a:tcPr/>
                </a:tc>
                <a:tc>
                  <a:txBody>
                    <a:bodyPr/>
                    <a:lstStyle/>
                    <a:p>
                      <a:r>
                        <a:rPr lang="en-IN" dirty="0"/>
                        <a:t>Name of the Doctor</a:t>
                      </a:r>
                    </a:p>
                  </a:txBody>
                  <a:tcPr/>
                </a:tc>
                <a:extLst>
                  <a:ext uri="{0D108BD9-81ED-4DB2-BD59-A6C34878D82A}">
                    <a16:rowId xmlns:a16="http://schemas.microsoft.com/office/drawing/2014/main" val="3146870020"/>
                  </a:ext>
                </a:extLst>
              </a:tr>
              <a:tr h="451753">
                <a:tc>
                  <a:txBody>
                    <a:bodyPr/>
                    <a:lstStyle/>
                    <a:p>
                      <a:r>
                        <a:rPr lang="en-IN" dirty="0"/>
                        <a:t>Specialization</a:t>
                      </a:r>
                    </a:p>
                  </a:txBody>
                  <a:tcPr/>
                </a:tc>
                <a:tc>
                  <a:txBody>
                    <a:bodyPr/>
                    <a:lstStyle/>
                    <a:p>
                      <a:r>
                        <a:rPr lang="en-IN" dirty="0"/>
                        <a:t>String</a:t>
                      </a:r>
                    </a:p>
                  </a:txBody>
                  <a:tcPr/>
                </a:tc>
                <a:tc>
                  <a:txBody>
                    <a:bodyPr/>
                    <a:lstStyle/>
                    <a:p>
                      <a:r>
                        <a:rPr lang="en-IN" dirty="0"/>
                        <a:t>###</a:t>
                      </a:r>
                    </a:p>
                  </a:txBody>
                  <a:tcPr/>
                </a:tc>
                <a:tc>
                  <a:txBody>
                    <a:bodyPr/>
                    <a:lstStyle/>
                    <a:p>
                      <a:r>
                        <a:rPr lang="en-IN" dirty="0"/>
                        <a:t>Specialization of the doctor</a:t>
                      </a:r>
                    </a:p>
                  </a:txBody>
                  <a:tcPr/>
                </a:tc>
                <a:extLst>
                  <a:ext uri="{0D108BD9-81ED-4DB2-BD59-A6C34878D82A}">
                    <a16:rowId xmlns:a16="http://schemas.microsoft.com/office/drawing/2014/main" val="2663620479"/>
                  </a:ext>
                </a:extLst>
              </a:tr>
              <a:tr h="451753">
                <a:tc>
                  <a:txBody>
                    <a:bodyPr/>
                    <a:lstStyle/>
                    <a:p>
                      <a:r>
                        <a:rPr lang="en-IN" dirty="0"/>
                        <a:t>Email id</a:t>
                      </a:r>
                    </a:p>
                  </a:txBody>
                  <a:tcPr/>
                </a:tc>
                <a:tc>
                  <a:txBody>
                    <a:bodyPr/>
                    <a:lstStyle/>
                    <a:p>
                      <a:r>
                        <a:rPr lang="en-IN" dirty="0"/>
                        <a:t>String</a:t>
                      </a:r>
                    </a:p>
                  </a:txBody>
                  <a:tcPr/>
                </a:tc>
                <a:tc>
                  <a:txBody>
                    <a:bodyPr/>
                    <a:lstStyle/>
                    <a:p>
                      <a:r>
                        <a:rPr lang="en-IN" dirty="0"/>
                        <a:t>##@gmail.com</a:t>
                      </a:r>
                    </a:p>
                  </a:txBody>
                  <a:tcPr/>
                </a:tc>
                <a:tc>
                  <a:txBody>
                    <a:bodyPr/>
                    <a:lstStyle/>
                    <a:p>
                      <a:r>
                        <a:rPr lang="en-IN" dirty="0"/>
                        <a:t>Email of the doctor</a:t>
                      </a:r>
                    </a:p>
                  </a:txBody>
                  <a:tcPr/>
                </a:tc>
                <a:extLst>
                  <a:ext uri="{0D108BD9-81ED-4DB2-BD59-A6C34878D82A}">
                    <a16:rowId xmlns:a16="http://schemas.microsoft.com/office/drawing/2014/main" val="2226766851"/>
                  </a:ext>
                </a:extLst>
              </a:tr>
              <a:tr h="674467">
                <a:tc>
                  <a:txBody>
                    <a:bodyPr/>
                    <a:lstStyle/>
                    <a:p>
                      <a:r>
                        <a:rPr lang="en-IN" dirty="0"/>
                        <a:t>Phone Number</a:t>
                      </a:r>
                    </a:p>
                  </a:txBody>
                  <a:tcPr/>
                </a:tc>
                <a:tc>
                  <a:txBody>
                    <a:bodyPr/>
                    <a:lstStyle/>
                    <a:p>
                      <a:r>
                        <a:rPr lang="en-IN" dirty="0"/>
                        <a:t>Integer</a:t>
                      </a:r>
                    </a:p>
                  </a:txBody>
                  <a:tcPr/>
                </a:tc>
                <a:tc>
                  <a:txBody>
                    <a:bodyPr/>
                    <a:lstStyle/>
                    <a:p>
                      <a:r>
                        <a:rPr lang="en-IN" dirty="0"/>
                        <a:t>10 digits</a:t>
                      </a:r>
                    </a:p>
                  </a:txBody>
                  <a:tcPr/>
                </a:tc>
                <a:tc>
                  <a:txBody>
                    <a:bodyPr/>
                    <a:lstStyle/>
                    <a:p>
                      <a:r>
                        <a:rPr lang="en-IN" dirty="0"/>
                        <a:t>Phone Number of the doctor</a:t>
                      </a:r>
                    </a:p>
                  </a:txBody>
                  <a:tcPr/>
                </a:tc>
                <a:extLst>
                  <a:ext uri="{0D108BD9-81ED-4DB2-BD59-A6C34878D82A}">
                    <a16:rowId xmlns:a16="http://schemas.microsoft.com/office/drawing/2014/main" val="3885594241"/>
                  </a:ext>
                </a:extLst>
              </a:tr>
              <a:tr h="674467">
                <a:tc>
                  <a:txBody>
                    <a:bodyPr/>
                    <a:lstStyle/>
                    <a:p>
                      <a:r>
                        <a:rPr lang="en-IN" dirty="0"/>
                        <a:t>Address</a:t>
                      </a:r>
                    </a:p>
                  </a:txBody>
                  <a:tcPr/>
                </a:tc>
                <a:tc>
                  <a:txBody>
                    <a:bodyPr/>
                    <a:lstStyle/>
                    <a:p>
                      <a:r>
                        <a:rPr lang="en-IN" dirty="0"/>
                        <a:t>String</a:t>
                      </a:r>
                    </a:p>
                  </a:txBody>
                  <a:tcPr/>
                </a:tc>
                <a:tc>
                  <a:txBody>
                    <a:bodyPr/>
                    <a:lstStyle/>
                    <a:p>
                      <a:r>
                        <a:rPr lang="en-IN" dirty="0"/>
                        <a:t>###</a:t>
                      </a:r>
                    </a:p>
                  </a:txBody>
                  <a:tcPr/>
                </a:tc>
                <a:tc>
                  <a:txBody>
                    <a:bodyPr/>
                    <a:lstStyle/>
                    <a:p>
                      <a:r>
                        <a:rPr lang="en-IN" dirty="0"/>
                        <a:t>Address of the patient</a:t>
                      </a:r>
                    </a:p>
                  </a:txBody>
                  <a:tcPr/>
                </a:tc>
                <a:extLst>
                  <a:ext uri="{0D108BD9-81ED-4DB2-BD59-A6C34878D82A}">
                    <a16:rowId xmlns:a16="http://schemas.microsoft.com/office/drawing/2014/main" val="547161062"/>
                  </a:ext>
                </a:extLst>
              </a:tr>
              <a:tr h="674467">
                <a:tc>
                  <a:txBody>
                    <a:bodyPr/>
                    <a:lstStyle/>
                    <a:p>
                      <a:r>
                        <a:rPr lang="en-IN" dirty="0"/>
                        <a:t>Password</a:t>
                      </a:r>
                    </a:p>
                  </a:txBody>
                  <a:tcPr/>
                </a:tc>
                <a:tc>
                  <a:txBody>
                    <a:bodyPr/>
                    <a:lstStyle/>
                    <a:p>
                      <a:r>
                        <a:rPr lang="en-IN" dirty="0"/>
                        <a:t>String</a:t>
                      </a:r>
                    </a:p>
                  </a:txBody>
                  <a:tcPr/>
                </a:tc>
                <a:tc>
                  <a:txBody>
                    <a:bodyPr/>
                    <a:lstStyle/>
                    <a:p>
                      <a:r>
                        <a:rPr lang="en-IN" dirty="0"/>
                        <a:t>Minimum 6 characters</a:t>
                      </a:r>
                    </a:p>
                  </a:txBody>
                  <a:tcPr/>
                </a:tc>
                <a:tc>
                  <a:txBody>
                    <a:bodyPr/>
                    <a:lstStyle/>
                    <a:p>
                      <a:r>
                        <a:rPr lang="en-IN" dirty="0"/>
                        <a:t>Password of doctor</a:t>
                      </a:r>
                    </a:p>
                  </a:txBody>
                  <a:tcPr/>
                </a:tc>
                <a:extLst>
                  <a:ext uri="{0D108BD9-81ED-4DB2-BD59-A6C34878D82A}">
                    <a16:rowId xmlns:a16="http://schemas.microsoft.com/office/drawing/2014/main" val="1433880753"/>
                  </a:ext>
                </a:extLst>
              </a:tr>
            </a:tbl>
          </a:graphicData>
        </a:graphic>
      </p:graphicFrame>
      <p:sp>
        <p:nvSpPr>
          <p:cNvPr id="4" name="Oval 3">
            <a:extLst>
              <a:ext uri="{FF2B5EF4-FFF2-40B4-BE49-F238E27FC236}">
                <a16:creationId xmlns:a16="http://schemas.microsoft.com/office/drawing/2014/main" id="{72C9A6E2-F0E6-C941-EC1A-5528D46CDDDD}"/>
              </a:ext>
            </a:extLst>
          </p:cNvPr>
          <p:cNvSpPr/>
          <p:nvPr/>
        </p:nvSpPr>
        <p:spPr>
          <a:xfrm>
            <a:off x="8354768" y="0"/>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 name="Picture 5" descr="A picture containing text, sign, watch&#10;&#10;Description automatically generated">
            <a:extLst>
              <a:ext uri="{FF2B5EF4-FFF2-40B4-BE49-F238E27FC236}">
                <a16:creationId xmlns:a16="http://schemas.microsoft.com/office/drawing/2014/main" id="{EB642580-FB7A-F215-6499-F393D2B44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7786" y="31749"/>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3DDCF40E-F560-50A2-0401-96EC4224F6D9}"/>
              </a:ext>
            </a:extLst>
          </p:cNvPr>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8" name="Date Placeholder 7">
            <a:extLst>
              <a:ext uri="{FF2B5EF4-FFF2-40B4-BE49-F238E27FC236}">
                <a16:creationId xmlns:a16="http://schemas.microsoft.com/office/drawing/2014/main" id="{9982CF4F-7D22-B2A2-EE5E-AD97BBE0FD49}"/>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dirty="0">
              <a:solidFill>
                <a:srgbClr val="FF0066"/>
              </a:solidFill>
              <a:latin typeface="Arial Rounded MT Bold" panose="020F0704030504030204" pitchFamily="34" charset="0"/>
            </a:endParaRPr>
          </a:p>
        </p:txBody>
      </p:sp>
    </p:spTree>
    <p:extLst>
      <p:ext uri="{BB962C8B-B14F-4D97-AF65-F5344CB8AC3E}">
        <p14:creationId xmlns:p14="http://schemas.microsoft.com/office/powerpoint/2010/main" val="3289496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FE93C-1B9D-B1C8-DDDA-80F03397F871}"/>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sp>
        <p:nvSpPr>
          <p:cNvPr id="3" name="Date Placeholder 1">
            <a:extLst>
              <a:ext uri="{FF2B5EF4-FFF2-40B4-BE49-F238E27FC236}">
                <a16:creationId xmlns:a16="http://schemas.microsoft.com/office/drawing/2014/main" id="{13EE10D0-ECE1-FE0E-C0E8-E5DE3D8C435B}"/>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pic>
        <p:nvPicPr>
          <p:cNvPr id="4" name="Picture 3">
            <a:extLst>
              <a:ext uri="{FF2B5EF4-FFF2-40B4-BE49-F238E27FC236}">
                <a16:creationId xmlns:a16="http://schemas.microsoft.com/office/drawing/2014/main" id="{A4D8DF52-AB28-9FCF-A6ED-48276E9AEF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4">
            <a:extLst>
              <a:ext uri="{FF2B5EF4-FFF2-40B4-BE49-F238E27FC236}">
                <a16:creationId xmlns:a16="http://schemas.microsoft.com/office/drawing/2014/main" id="{FEFE2A82-5657-9F81-C5E8-39C36AB400FA}"/>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 name="Picture 2">
            <a:extLst>
              <a:ext uri="{FF2B5EF4-FFF2-40B4-BE49-F238E27FC236}">
                <a16:creationId xmlns:a16="http://schemas.microsoft.com/office/drawing/2014/main" id="{A28DF6CC-D3DA-0171-B894-71DF1EE94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Rounded Corners 6">
            <a:extLst>
              <a:ext uri="{FF2B5EF4-FFF2-40B4-BE49-F238E27FC236}">
                <a16:creationId xmlns:a16="http://schemas.microsoft.com/office/drawing/2014/main" id="{0009B904-8580-F158-15E4-BB42C6709FD4}"/>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11</a:t>
            </a:fld>
            <a:endParaRPr lang="en-US" altLang="en-US" sz="1600" b="1">
              <a:solidFill>
                <a:srgbClr val="FFFFFF"/>
              </a:solidFill>
              <a:latin typeface="Comic Sans MS" panose="030F0702030302020204" pitchFamily="66" charset="0"/>
            </a:endParaRPr>
          </a:p>
        </p:txBody>
      </p:sp>
      <p:sp>
        <p:nvSpPr>
          <p:cNvPr id="8" name="Date Placeholder 7">
            <a:extLst>
              <a:ext uri="{FF2B5EF4-FFF2-40B4-BE49-F238E27FC236}">
                <a16:creationId xmlns:a16="http://schemas.microsoft.com/office/drawing/2014/main" id="{9F050DEF-7CCF-2E46-9281-62648CBE32D4}"/>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a:solidFill>
                <a:srgbClr val="FF0066"/>
              </a:solidFill>
              <a:latin typeface="Arial Rounded MT Bold" panose="020F0704030504030204" pitchFamily="34" charset="0"/>
            </a:endParaRPr>
          </a:p>
        </p:txBody>
      </p:sp>
      <p:sp>
        <p:nvSpPr>
          <p:cNvPr id="9" name="TextBox 8">
            <a:extLst>
              <a:ext uri="{FF2B5EF4-FFF2-40B4-BE49-F238E27FC236}">
                <a16:creationId xmlns:a16="http://schemas.microsoft.com/office/drawing/2014/main" id="{C5F9E661-3F8A-4944-7AED-E6FEE16DB165}"/>
              </a:ext>
            </a:extLst>
          </p:cNvPr>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0" name="Oval 9">
            <a:extLst>
              <a:ext uri="{FF2B5EF4-FFF2-40B4-BE49-F238E27FC236}">
                <a16:creationId xmlns:a16="http://schemas.microsoft.com/office/drawing/2014/main" id="{7EB6A199-6301-CB64-5E5E-3BBEB66B6CEF}"/>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sp>
        <p:nvSpPr>
          <p:cNvPr id="12" name="TextBox 11">
            <a:extLst>
              <a:ext uri="{FF2B5EF4-FFF2-40B4-BE49-F238E27FC236}">
                <a16:creationId xmlns:a16="http://schemas.microsoft.com/office/drawing/2014/main" id="{769380C9-B56D-043F-0144-D8047F314951}"/>
              </a:ext>
            </a:extLst>
          </p:cNvPr>
          <p:cNvSpPr txBox="1">
            <a:spLocks noChangeArrowheads="1"/>
          </p:cNvSpPr>
          <p:nvPr/>
        </p:nvSpPr>
        <p:spPr bwMode="auto">
          <a:xfrm>
            <a:off x="1252538" y="1924050"/>
            <a:ext cx="7102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b="1" dirty="0">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a:extLst>
              <a:ext uri="{FF2B5EF4-FFF2-40B4-BE49-F238E27FC236}">
                <a16:creationId xmlns:a16="http://schemas.microsoft.com/office/drawing/2014/main" id="{B1F5EFAF-6181-84E7-CFAF-E21592505BAE}"/>
              </a:ext>
            </a:extLst>
          </p:cNvPr>
          <p:cNvSpPr txBox="1"/>
          <p:nvPr/>
        </p:nvSpPr>
        <p:spPr>
          <a:xfrm>
            <a:off x="395536" y="1073408"/>
            <a:ext cx="5976664" cy="461665"/>
          </a:xfrm>
          <a:prstGeom prst="rect">
            <a:avLst/>
          </a:prstGeom>
          <a:noFill/>
        </p:spPr>
        <p:txBody>
          <a:bodyPr wrap="square">
            <a:spAutoFit/>
          </a:bodyPr>
          <a:lstStyle/>
          <a:p>
            <a:r>
              <a:rPr lang="en-US" b="1" dirty="0">
                <a:latin typeface="Verdana" panose="020B0604030504040204" pitchFamily="34" charset="0"/>
                <a:ea typeface="Verdana" panose="020B0604030504040204" pitchFamily="34" charset="0"/>
              </a:rPr>
              <a:t>User table –Book appointment</a:t>
            </a:r>
            <a:endParaRPr lang="en-IN" dirty="0">
              <a:latin typeface="Verdana" panose="020B0604030504040204" pitchFamily="34" charset="0"/>
              <a:ea typeface="Verdana" panose="020B0604030504040204" pitchFamily="34" charset="0"/>
            </a:endParaRPr>
          </a:p>
        </p:txBody>
      </p:sp>
      <p:graphicFrame>
        <p:nvGraphicFramePr>
          <p:cNvPr id="13" name="Content Placeholder 3">
            <a:extLst>
              <a:ext uri="{FF2B5EF4-FFF2-40B4-BE49-F238E27FC236}">
                <a16:creationId xmlns:a16="http://schemas.microsoft.com/office/drawing/2014/main" id="{FC4BA5F0-2685-46B0-5CDC-EB241AB6EF93}"/>
              </a:ext>
            </a:extLst>
          </p:cNvPr>
          <p:cNvGraphicFramePr>
            <a:graphicFrameLocks/>
          </p:cNvGraphicFramePr>
          <p:nvPr>
            <p:extLst>
              <p:ext uri="{D42A27DB-BD31-4B8C-83A1-F6EECF244321}">
                <p14:modId xmlns:p14="http://schemas.microsoft.com/office/powerpoint/2010/main" val="768488062"/>
              </p:ext>
            </p:extLst>
          </p:nvPr>
        </p:nvGraphicFramePr>
        <p:xfrm>
          <a:off x="245096" y="2030238"/>
          <a:ext cx="8136904" cy="3571240"/>
        </p:xfrm>
        <a:graphic>
          <a:graphicData uri="http://schemas.openxmlformats.org/drawingml/2006/table">
            <a:tbl>
              <a:tblPr firstRow="1" bandRow="1">
                <a:tableStyleId>{5C22544A-7EE6-4342-B048-85BDC9FD1C3A}</a:tableStyleId>
              </a:tblPr>
              <a:tblGrid>
                <a:gridCol w="2034226">
                  <a:extLst>
                    <a:ext uri="{9D8B030D-6E8A-4147-A177-3AD203B41FA5}">
                      <a16:colId xmlns:a16="http://schemas.microsoft.com/office/drawing/2014/main" val="3585499617"/>
                    </a:ext>
                  </a:extLst>
                </a:gridCol>
                <a:gridCol w="2034226">
                  <a:extLst>
                    <a:ext uri="{9D8B030D-6E8A-4147-A177-3AD203B41FA5}">
                      <a16:colId xmlns:a16="http://schemas.microsoft.com/office/drawing/2014/main" val="269545677"/>
                    </a:ext>
                  </a:extLst>
                </a:gridCol>
                <a:gridCol w="2034226">
                  <a:extLst>
                    <a:ext uri="{9D8B030D-6E8A-4147-A177-3AD203B41FA5}">
                      <a16:colId xmlns:a16="http://schemas.microsoft.com/office/drawing/2014/main" val="2088522217"/>
                    </a:ext>
                  </a:extLst>
                </a:gridCol>
                <a:gridCol w="2034226">
                  <a:extLst>
                    <a:ext uri="{9D8B030D-6E8A-4147-A177-3AD203B41FA5}">
                      <a16:colId xmlns:a16="http://schemas.microsoft.com/office/drawing/2014/main" val="1510575878"/>
                    </a:ext>
                  </a:extLst>
                </a:gridCol>
              </a:tblGrid>
              <a:tr h="0">
                <a:tc>
                  <a:txBody>
                    <a:bodyPr/>
                    <a:lstStyle/>
                    <a:p>
                      <a:r>
                        <a:rPr lang="en-IN" dirty="0"/>
                        <a:t>Attribute Name</a:t>
                      </a:r>
                    </a:p>
                  </a:txBody>
                  <a:tcPr/>
                </a:tc>
                <a:tc>
                  <a:txBody>
                    <a:bodyPr/>
                    <a:lstStyle/>
                    <a:p>
                      <a:r>
                        <a:rPr lang="en-IN" dirty="0"/>
                        <a:t>Type</a:t>
                      </a:r>
                    </a:p>
                  </a:txBody>
                  <a:tcPr/>
                </a:tc>
                <a:tc>
                  <a:txBody>
                    <a:bodyPr/>
                    <a:lstStyle/>
                    <a:p>
                      <a:r>
                        <a:rPr lang="en-IN" dirty="0"/>
                        <a:t>Constraint(s)</a:t>
                      </a:r>
                    </a:p>
                  </a:txBody>
                  <a:tcPr/>
                </a:tc>
                <a:tc>
                  <a:txBody>
                    <a:bodyPr/>
                    <a:lstStyle/>
                    <a:p>
                      <a:r>
                        <a:rPr lang="en-IN" dirty="0"/>
                        <a:t>Description</a:t>
                      </a:r>
                    </a:p>
                  </a:txBody>
                  <a:tcPr/>
                </a:tc>
                <a:extLst>
                  <a:ext uri="{0D108BD9-81ED-4DB2-BD59-A6C34878D82A}">
                    <a16:rowId xmlns:a16="http://schemas.microsoft.com/office/drawing/2014/main" val="1231085259"/>
                  </a:ext>
                </a:extLst>
              </a:tr>
              <a:tr h="370840">
                <a:tc>
                  <a:txBody>
                    <a:bodyPr/>
                    <a:lstStyle/>
                    <a:p>
                      <a:r>
                        <a:rPr lang="en-IN" dirty="0"/>
                        <a:t>Patient email</a:t>
                      </a:r>
                    </a:p>
                  </a:txBody>
                  <a:tcPr/>
                </a:tc>
                <a:tc>
                  <a:txBody>
                    <a:bodyPr/>
                    <a:lstStyle/>
                    <a:p>
                      <a:r>
                        <a:rPr lang="en-IN" dirty="0"/>
                        <a:t>String</a:t>
                      </a:r>
                    </a:p>
                  </a:txBody>
                  <a:tcPr/>
                </a:tc>
                <a:tc>
                  <a:txBody>
                    <a:bodyPr/>
                    <a:lstStyle/>
                    <a:p>
                      <a:r>
                        <a:rPr lang="en-IN" dirty="0"/>
                        <a:t>###@gmail.com</a:t>
                      </a:r>
                    </a:p>
                  </a:txBody>
                  <a:tcPr/>
                </a:tc>
                <a:tc>
                  <a:txBody>
                    <a:bodyPr/>
                    <a:lstStyle/>
                    <a:p>
                      <a:r>
                        <a:rPr lang="en-IN" dirty="0"/>
                        <a:t>Email of the patient</a:t>
                      </a:r>
                    </a:p>
                  </a:txBody>
                  <a:tcPr/>
                </a:tc>
                <a:extLst>
                  <a:ext uri="{0D108BD9-81ED-4DB2-BD59-A6C34878D82A}">
                    <a16:rowId xmlns:a16="http://schemas.microsoft.com/office/drawing/2014/main" val="2577055158"/>
                  </a:ext>
                </a:extLst>
              </a:tr>
              <a:tr h="370840">
                <a:tc>
                  <a:txBody>
                    <a:bodyPr/>
                    <a:lstStyle/>
                    <a:p>
                      <a:r>
                        <a:rPr lang="en-IN" dirty="0"/>
                        <a:t>Doctor email</a:t>
                      </a:r>
                    </a:p>
                  </a:txBody>
                  <a:tcPr/>
                </a:tc>
                <a:tc>
                  <a:txBody>
                    <a:bodyPr/>
                    <a:lstStyle/>
                    <a:p>
                      <a:r>
                        <a:rPr lang="en-IN" dirty="0"/>
                        <a:t>String</a:t>
                      </a:r>
                    </a:p>
                  </a:txBody>
                  <a:tcPr/>
                </a:tc>
                <a:tc>
                  <a:txBody>
                    <a:bodyPr/>
                    <a:lstStyle/>
                    <a:p>
                      <a:r>
                        <a:rPr lang="en-IN" dirty="0"/>
                        <a:t>###@gmail.com</a:t>
                      </a:r>
                    </a:p>
                  </a:txBody>
                  <a:tcPr/>
                </a:tc>
                <a:tc>
                  <a:txBody>
                    <a:bodyPr/>
                    <a:lstStyle/>
                    <a:p>
                      <a:r>
                        <a:rPr lang="en-IN" dirty="0"/>
                        <a:t> Email of the patient</a:t>
                      </a:r>
                    </a:p>
                  </a:txBody>
                  <a:tcPr/>
                </a:tc>
                <a:extLst>
                  <a:ext uri="{0D108BD9-81ED-4DB2-BD59-A6C34878D82A}">
                    <a16:rowId xmlns:a16="http://schemas.microsoft.com/office/drawing/2014/main" val="3843534987"/>
                  </a:ext>
                </a:extLst>
              </a:tr>
              <a:tr h="159375">
                <a:tc>
                  <a:txBody>
                    <a:bodyPr/>
                    <a:lstStyle/>
                    <a:p>
                      <a:r>
                        <a:rPr lang="en-IN" dirty="0"/>
                        <a:t>Date</a:t>
                      </a:r>
                    </a:p>
                  </a:txBody>
                  <a:tcPr/>
                </a:tc>
                <a:tc>
                  <a:txBody>
                    <a:bodyPr/>
                    <a:lstStyle/>
                    <a:p>
                      <a:r>
                        <a:rPr lang="en-IN" dirty="0"/>
                        <a:t>String</a:t>
                      </a:r>
                    </a:p>
                  </a:txBody>
                  <a:tcPr/>
                </a:tc>
                <a:tc>
                  <a:txBody>
                    <a:bodyPr/>
                    <a:lstStyle/>
                    <a:p>
                      <a:r>
                        <a:rPr lang="en-IN" dirty="0"/>
                        <a:t>Upcoming dates only can be booked</a:t>
                      </a:r>
                    </a:p>
                  </a:txBody>
                  <a:tcPr/>
                </a:tc>
                <a:tc>
                  <a:txBody>
                    <a:bodyPr/>
                    <a:lstStyle/>
                    <a:p>
                      <a:r>
                        <a:rPr lang="en-IN" dirty="0"/>
                        <a:t>Date of the appointed can be booked</a:t>
                      </a:r>
                    </a:p>
                  </a:txBody>
                  <a:tcPr/>
                </a:tc>
                <a:extLst>
                  <a:ext uri="{0D108BD9-81ED-4DB2-BD59-A6C34878D82A}">
                    <a16:rowId xmlns:a16="http://schemas.microsoft.com/office/drawing/2014/main" val="2042684974"/>
                  </a:ext>
                </a:extLst>
              </a:tr>
              <a:tr h="159375">
                <a:tc>
                  <a:txBody>
                    <a:bodyPr/>
                    <a:lstStyle/>
                    <a:p>
                      <a:r>
                        <a:rPr lang="en-IN" dirty="0"/>
                        <a:t>Appointment time</a:t>
                      </a:r>
                    </a:p>
                  </a:txBody>
                  <a:tcPr/>
                </a:tc>
                <a:tc>
                  <a:txBody>
                    <a:bodyPr/>
                    <a:lstStyle/>
                    <a:p>
                      <a:r>
                        <a:rPr lang="en-IN" dirty="0"/>
                        <a:t>String</a:t>
                      </a:r>
                    </a:p>
                  </a:txBody>
                  <a:tcPr/>
                </a:tc>
                <a:tc>
                  <a:txBody>
                    <a:bodyPr/>
                    <a:lstStyle/>
                    <a:p>
                      <a:r>
                        <a:rPr lang="en-IN" dirty="0"/>
                        <a:t>###</a:t>
                      </a:r>
                    </a:p>
                  </a:txBody>
                  <a:tcPr/>
                </a:tc>
                <a:tc>
                  <a:txBody>
                    <a:bodyPr/>
                    <a:lstStyle/>
                    <a:p>
                      <a:r>
                        <a:rPr lang="en-IN" dirty="0"/>
                        <a:t>Date can be selected</a:t>
                      </a:r>
                    </a:p>
                  </a:txBody>
                  <a:tcPr/>
                </a:tc>
                <a:extLst>
                  <a:ext uri="{0D108BD9-81ED-4DB2-BD59-A6C34878D82A}">
                    <a16:rowId xmlns:a16="http://schemas.microsoft.com/office/drawing/2014/main" val="1410655179"/>
                  </a:ext>
                </a:extLst>
              </a:tr>
              <a:tr h="159375">
                <a:tc>
                  <a:txBody>
                    <a:bodyPr/>
                    <a:lstStyle/>
                    <a:p>
                      <a:r>
                        <a:rPr lang="en-IN" dirty="0"/>
                        <a:t>Reason</a:t>
                      </a:r>
                    </a:p>
                  </a:txBody>
                  <a:tcPr/>
                </a:tc>
                <a:tc>
                  <a:txBody>
                    <a:bodyPr/>
                    <a:lstStyle/>
                    <a:p>
                      <a:r>
                        <a:rPr lang="en-IN" dirty="0"/>
                        <a:t>String</a:t>
                      </a:r>
                    </a:p>
                  </a:txBody>
                  <a:tcPr/>
                </a:tc>
                <a:tc>
                  <a:txBody>
                    <a:bodyPr/>
                    <a:lstStyle/>
                    <a:p>
                      <a:r>
                        <a:rPr lang="en-IN" dirty="0"/>
                        <a:t>###</a:t>
                      </a:r>
                    </a:p>
                  </a:txBody>
                  <a:tcPr/>
                </a:tc>
                <a:tc>
                  <a:txBody>
                    <a:bodyPr/>
                    <a:lstStyle/>
                    <a:p>
                      <a:r>
                        <a:rPr lang="en-IN" dirty="0"/>
                        <a:t>Reason for booking appointment</a:t>
                      </a:r>
                    </a:p>
                  </a:txBody>
                  <a:tcPr/>
                </a:tc>
                <a:extLst>
                  <a:ext uri="{0D108BD9-81ED-4DB2-BD59-A6C34878D82A}">
                    <a16:rowId xmlns:a16="http://schemas.microsoft.com/office/drawing/2014/main" val="1394032514"/>
                  </a:ext>
                </a:extLst>
              </a:tr>
            </a:tbl>
          </a:graphicData>
        </a:graphic>
      </p:graphicFrame>
      <p:pic>
        <p:nvPicPr>
          <p:cNvPr id="16" name="Picture 15" descr="A picture containing text, sign, watch&#10;&#10;Description automatically generated">
            <a:extLst>
              <a:ext uri="{FF2B5EF4-FFF2-40B4-BE49-F238E27FC236}">
                <a16:creationId xmlns:a16="http://schemas.microsoft.com/office/drawing/2014/main" id="{A2FDD1B5-B551-2527-B658-2AF11B84C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8093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5D771B-9A4D-6D17-6EE3-FA32C8246D7B}"/>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pic>
        <p:nvPicPr>
          <p:cNvPr id="3" name="Picture 2">
            <a:extLst>
              <a:ext uri="{FF2B5EF4-FFF2-40B4-BE49-F238E27FC236}">
                <a16:creationId xmlns:a16="http://schemas.microsoft.com/office/drawing/2014/main" id="{9F171D88-5549-0919-EF97-1EE1AAA77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DBDB4D63-E0AA-8A99-917F-3B1690AD5439}"/>
              </a:ext>
            </a:extLst>
          </p:cNvPr>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pic>
        <p:nvPicPr>
          <p:cNvPr id="6" name="Picture 5">
            <a:extLst>
              <a:ext uri="{FF2B5EF4-FFF2-40B4-BE49-F238E27FC236}">
                <a16:creationId xmlns:a16="http://schemas.microsoft.com/office/drawing/2014/main" id="{EA77B3AE-C18A-851A-8CE7-40744B1047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25344"/>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a:extLst>
              <a:ext uri="{FF2B5EF4-FFF2-40B4-BE49-F238E27FC236}">
                <a16:creationId xmlns:a16="http://schemas.microsoft.com/office/drawing/2014/main" id="{05479742-AED4-0769-272F-2943D244E3FB}"/>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sp>
        <p:nvSpPr>
          <p:cNvPr id="8" name="Rectangle: Rounded Corners 7">
            <a:extLst>
              <a:ext uri="{FF2B5EF4-FFF2-40B4-BE49-F238E27FC236}">
                <a16:creationId xmlns:a16="http://schemas.microsoft.com/office/drawing/2014/main" id="{53E2EFE0-13CB-5D48-CDB5-01DE0A16B23D}"/>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12</a:t>
            </a:fld>
            <a:endParaRPr lang="en-US" altLang="en-US" sz="1600" b="1" dirty="0">
              <a:solidFill>
                <a:srgbClr val="FFFFFF"/>
              </a:solidFill>
              <a:latin typeface="Comic Sans MS" panose="030F0702030302020204" pitchFamily="66" charset="0"/>
            </a:endParaRPr>
          </a:p>
        </p:txBody>
      </p:sp>
      <p:sp>
        <p:nvSpPr>
          <p:cNvPr id="10" name="TextBox 9">
            <a:extLst>
              <a:ext uri="{FF2B5EF4-FFF2-40B4-BE49-F238E27FC236}">
                <a16:creationId xmlns:a16="http://schemas.microsoft.com/office/drawing/2014/main" id="{4CD275FA-9CA5-BEDD-436E-88D08870E433}"/>
              </a:ext>
            </a:extLst>
          </p:cNvPr>
          <p:cNvSpPr txBox="1"/>
          <p:nvPr/>
        </p:nvSpPr>
        <p:spPr>
          <a:xfrm>
            <a:off x="302468" y="886544"/>
            <a:ext cx="6429772" cy="461665"/>
          </a:xfrm>
          <a:prstGeom prst="rect">
            <a:avLst/>
          </a:prstGeom>
          <a:noFill/>
        </p:spPr>
        <p:txBody>
          <a:bodyPr wrap="square">
            <a:spAutoFit/>
          </a:bodyPr>
          <a:lstStyle/>
          <a:p>
            <a:r>
              <a:rPr lang="en-US" sz="2400" b="1" dirty="0">
                <a:latin typeface="Verdana" panose="020B0604030504040204" pitchFamily="34" charset="0"/>
                <a:ea typeface="Verdana" panose="020B0604030504040204" pitchFamily="34" charset="0"/>
              </a:rPr>
              <a:t>User table –View </a:t>
            </a:r>
            <a:r>
              <a:rPr lang="en-US" b="1" dirty="0">
                <a:latin typeface="Verdana" panose="020B0604030504040204" pitchFamily="34" charset="0"/>
                <a:ea typeface="Verdana" panose="020B0604030504040204" pitchFamily="34" charset="0"/>
              </a:rPr>
              <a:t>Appointments</a:t>
            </a:r>
            <a:endParaRPr lang="en-IN" sz="2400" dirty="0">
              <a:latin typeface="Verdana" panose="020B0604030504040204" pitchFamily="34" charset="0"/>
              <a:ea typeface="Verdana" panose="020B0604030504040204" pitchFamily="34" charset="0"/>
            </a:endParaRPr>
          </a:p>
        </p:txBody>
      </p:sp>
      <p:graphicFrame>
        <p:nvGraphicFramePr>
          <p:cNvPr id="11" name="Content Placeholder 3">
            <a:extLst>
              <a:ext uri="{FF2B5EF4-FFF2-40B4-BE49-F238E27FC236}">
                <a16:creationId xmlns:a16="http://schemas.microsoft.com/office/drawing/2014/main" id="{9F1F994E-E4E8-67B4-D625-56D17F609EE0}"/>
              </a:ext>
            </a:extLst>
          </p:cNvPr>
          <p:cNvGraphicFramePr>
            <a:graphicFrameLocks/>
          </p:cNvGraphicFramePr>
          <p:nvPr>
            <p:extLst>
              <p:ext uri="{D42A27DB-BD31-4B8C-83A1-F6EECF244321}">
                <p14:modId xmlns:p14="http://schemas.microsoft.com/office/powerpoint/2010/main" val="3492951872"/>
              </p:ext>
            </p:extLst>
          </p:nvPr>
        </p:nvGraphicFramePr>
        <p:xfrm>
          <a:off x="245096" y="2030238"/>
          <a:ext cx="8012758" cy="3296920"/>
        </p:xfrm>
        <a:graphic>
          <a:graphicData uri="http://schemas.openxmlformats.org/drawingml/2006/table">
            <a:tbl>
              <a:tblPr firstRow="1" bandRow="1">
                <a:tableStyleId>{5C22544A-7EE6-4342-B048-85BDC9FD1C3A}</a:tableStyleId>
              </a:tblPr>
              <a:tblGrid>
                <a:gridCol w="1910080">
                  <a:extLst>
                    <a:ext uri="{9D8B030D-6E8A-4147-A177-3AD203B41FA5}">
                      <a16:colId xmlns:a16="http://schemas.microsoft.com/office/drawing/2014/main" val="3585499617"/>
                    </a:ext>
                  </a:extLst>
                </a:gridCol>
                <a:gridCol w="2034226">
                  <a:extLst>
                    <a:ext uri="{9D8B030D-6E8A-4147-A177-3AD203B41FA5}">
                      <a16:colId xmlns:a16="http://schemas.microsoft.com/office/drawing/2014/main" val="269545677"/>
                    </a:ext>
                  </a:extLst>
                </a:gridCol>
                <a:gridCol w="2034226">
                  <a:extLst>
                    <a:ext uri="{9D8B030D-6E8A-4147-A177-3AD203B41FA5}">
                      <a16:colId xmlns:a16="http://schemas.microsoft.com/office/drawing/2014/main" val="2088522217"/>
                    </a:ext>
                  </a:extLst>
                </a:gridCol>
                <a:gridCol w="2034226">
                  <a:extLst>
                    <a:ext uri="{9D8B030D-6E8A-4147-A177-3AD203B41FA5}">
                      <a16:colId xmlns:a16="http://schemas.microsoft.com/office/drawing/2014/main" val="1510575878"/>
                    </a:ext>
                  </a:extLst>
                </a:gridCol>
              </a:tblGrid>
              <a:tr h="0">
                <a:tc>
                  <a:txBody>
                    <a:bodyPr/>
                    <a:lstStyle/>
                    <a:p>
                      <a:r>
                        <a:rPr lang="en-IN" dirty="0"/>
                        <a:t>Attribute Name</a:t>
                      </a:r>
                    </a:p>
                  </a:txBody>
                  <a:tcPr/>
                </a:tc>
                <a:tc>
                  <a:txBody>
                    <a:bodyPr/>
                    <a:lstStyle/>
                    <a:p>
                      <a:r>
                        <a:rPr lang="en-IN" dirty="0"/>
                        <a:t>Type</a:t>
                      </a:r>
                    </a:p>
                  </a:txBody>
                  <a:tcPr/>
                </a:tc>
                <a:tc>
                  <a:txBody>
                    <a:bodyPr/>
                    <a:lstStyle/>
                    <a:p>
                      <a:r>
                        <a:rPr lang="en-IN" dirty="0"/>
                        <a:t>Constraint(s)</a:t>
                      </a:r>
                    </a:p>
                  </a:txBody>
                  <a:tcPr/>
                </a:tc>
                <a:tc>
                  <a:txBody>
                    <a:bodyPr/>
                    <a:lstStyle/>
                    <a:p>
                      <a:r>
                        <a:rPr lang="en-IN" dirty="0"/>
                        <a:t>Description</a:t>
                      </a:r>
                    </a:p>
                  </a:txBody>
                  <a:tcPr/>
                </a:tc>
                <a:extLst>
                  <a:ext uri="{0D108BD9-81ED-4DB2-BD59-A6C34878D82A}">
                    <a16:rowId xmlns:a16="http://schemas.microsoft.com/office/drawing/2014/main" val="1231085259"/>
                  </a:ext>
                </a:extLst>
              </a:tr>
              <a:tr h="370840">
                <a:tc>
                  <a:txBody>
                    <a:bodyPr/>
                    <a:lstStyle/>
                    <a:p>
                      <a:r>
                        <a:rPr lang="en-IN" dirty="0"/>
                        <a:t>Doctor name</a:t>
                      </a:r>
                    </a:p>
                  </a:txBody>
                  <a:tcPr/>
                </a:tc>
                <a:tc>
                  <a:txBody>
                    <a:bodyPr/>
                    <a:lstStyle/>
                    <a:p>
                      <a:r>
                        <a:rPr lang="en-IN" dirty="0"/>
                        <a:t>String</a:t>
                      </a:r>
                    </a:p>
                  </a:txBody>
                  <a:tcPr/>
                </a:tc>
                <a:tc>
                  <a:txBody>
                    <a:bodyPr/>
                    <a:lstStyle/>
                    <a:p>
                      <a:r>
                        <a:rPr lang="en-IN" dirty="0"/>
                        <a:t>###</a:t>
                      </a:r>
                    </a:p>
                  </a:txBody>
                  <a:tcPr/>
                </a:tc>
                <a:tc>
                  <a:txBody>
                    <a:bodyPr/>
                    <a:lstStyle/>
                    <a:p>
                      <a:r>
                        <a:rPr lang="en-IN" dirty="0"/>
                        <a:t>Name of the patient</a:t>
                      </a:r>
                    </a:p>
                  </a:txBody>
                  <a:tcPr/>
                </a:tc>
                <a:extLst>
                  <a:ext uri="{0D108BD9-81ED-4DB2-BD59-A6C34878D82A}">
                    <a16:rowId xmlns:a16="http://schemas.microsoft.com/office/drawing/2014/main" val="2577055158"/>
                  </a:ext>
                </a:extLst>
              </a:tr>
              <a:tr h="370840">
                <a:tc>
                  <a:txBody>
                    <a:bodyPr/>
                    <a:lstStyle/>
                    <a:p>
                      <a:r>
                        <a:rPr lang="en-IN" dirty="0"/>
                        <a:t>Date</a:t>
                      </a:r>
                    </a:p>
                  </a:txBody>
                  <a:tcPr/>
                </a:tc>
                <a:tc>
                  <a:txBody>
                    <a:bodyPr/>
                    <a:lstStyle/>
                    <a:p>
                      <a:r>
                        <a:rPr lang="en-IN" dirty="0"/>
                        <a:t>String</a:t>
                      </a:r>
                    </a:p>
                  </a:txBody>
                  <a:tcPr/>
                </a:tc>
                <a:tc>
                  <a:txBody>
                    <a:bodyPr/>
                    <a:lstStyle/>
                    <a:p>
                      <a:r>
                        <a:rPr lang="en-IN" dirty="0"/>
                        <a:t>###</a:t>
                      </a:r>
                    </a:p>
                  </a:txBody>
                  <a:tcPr/>
                </a:tc>
                <a:tc>
                  <a:txBody>
                    <a:bodyPr/>
                    <a:lstStyle/>
                    <a:p>
                      <a:r>
                        <a:rPr lang="en-IN" dirty="0"/>
                        <a:t>Date of appointment</a:t>
                      </a:r>
                    </a:p>
                  </a:txBody>
                  <a:tcPr/>
                </a:tc>
                <a:extLst>
                  <a:ext uri="{0D108BD9-81ED-4DB2-BD59-A6C34878D82A}">
                    <a16:rowId xmlns:a16="http://schemas.microsoft.com/office/drawing/2014/main" val="3843534987"/>
                  </a:ext>
                </a:extLst>
              </a:tr>
              <a:tr h="159375">
                <a:tc>
                  <a:txBody>
                    <a:bodyPr/>
                    <a:lstStyle/>
                    <a:p>
                      <a:r>
                        <a:rPr lang="en-IN" dirty="0"/>
                        <a:t>Time</a:t>
                      </a:r>
                    </a:p>
                  </a:txBody>
                  <a:tcPr/>
                </a:tc>
                <a:tc>
                  <a:txBody>
                    <a:bodyPr/>
                    <a:lstStyle/>
                    <a:p>
                      <a:r>
                        <a:rPr lang="en-IN" dirty="0"/>
                        <a:t>String</a:t>
                      </a:r>
                    </a:p>
                  </a:txBody>
                  <a:tcPr/>
                </a:tc>
                <a:tc>
                  <a:txBody>
                    <a:bodyPr/>
                    <a:lstStyle/>
                    <a:p>
                      <a:r>
                        <a:rPr lang="en-IN" dirty="0"/>
                        <a:t>###</a:t>
                      </a:r>
                    </a:p>
                  </a:txBody>
                  <a:tcPr/>
                </a:tc>
                <a:tc>
                  <a:txBody>
                    <a:bodyPr/>
                    <a:lstStyle/>
                    <a:p>
                      <a:r>
                        <a:rPr lang="en-IN" dirty="0"/>
                        <a:t>Time for appointment</a:t>
                      </a:r>
                    </a:p>
                  </a:txBody>
                  <a:tcPr/>
                </a:tc>
                <a:extLst>
                  <a:ext uri="{0D108BD9-81ED-4DB2-BD59-A6C34878D82A}">
                    <a16:rowId xmlns:a16="http://schemas.microsoft.com/office/drawing/2014/main" val="2042684974"/>
                  </a:ext>
                </a:extLst>
              </a:tr>
              <a:tr h="159375">
                <a:tc>
                  <a:txBody>
                    <a:bodyPr/>
                    <a:lstStyle/>
                    <a:p>
                      <a:r>
                        <a:rPr lang="en-IN" dirty="0"/>
                        <a:t>Reason</a:t>
                      </a:r>
                    </a:p>
                  </a:txBody>
                  <a:tcPr/>
                </a:tc>
                <a:tc>
                  <a:txBody>
                    <a:bodyPr/>
                    <a:lstStyle/>
                    <a:p>
                      <a:r>
                        <a:rPr lang="en-IN" dirty="0"/>
                        <a:t>String</a:t>
                      </a:r>
                    </a:p>
                  </a:txBody>
                  <a:tcPr/>
                </a:tc>
                <a:tc>
                  <a:txBody>
                    <a:bodyPr/>
                    <a:lstStyle/>
                    <a:p>
                      <a:r>
                        <a:rPr lang="en-IN" dirty="0"/>
                        <a:t>###</a:t>
                      </a:r>
                    </a:p>
                  </a:txBody>
                  <a:tcPr/>
                </a:tc>
                <a:tc>
                  <a:txBody>
                    <a:bodyPr/>
                    <a:lstStyle/>
                    <a:p>
                      <a:r>
                        <a:rPr lang="en-IN" dirty="0"/>
                        <a:t>Reason for appointment</a:t>
                      </a:r>
                    </a:p>
                  </a:txBody>
                  <a:tcPr/>
                </a:tc>
                <a:extLst>
                  <a:ext uri="{0D108BD9-81ED-4DB2-BD59-A6C34878D82A}">
                    <a16:rowId xmlns:a16="http://schemas.microsoft.com/office/drawing/2014/main" val="510095052"/>
                  </a:ext>
                </a:extLst>
              </a:tr>
              <a:tr h="159375">
                <a:tc>
                  <a:txBody>
                    <a:bodyPr/>
                    <a:lstStyle/>
                    <a:p>
                      <a:r>
                        <a:rPr lang="en-IN" dirty="0"/>
                        <a:t>Status </a:t>
                      </a:r>
                    </a:p>
                  </a:txBody>
                  <a:tcPr/>
                </a:tc>
                <a:tc>
                  <a:txBody>
                    <a:bodyPr/>
                    <a:lstStyle/>
                    <a:p>
                      <a:r>
                        <a:rPr lang="en-IN" dirty="0"/>
                        <a:t>String</a:t>
                      </a:r>
                    </a:p>
                  </a:txBody>
                  <a:tcPr/>
                </a:tc>
                <a:tc>
                  <a:txBody>
                    <a:bodyPr/>
                    <a:lstStyle/>
                    <a:p>
                      <a:r>
                        <a:rPr lang="en-IN" dirty="0"/>
                        <a:t>###</a:t>
                      </a:r>
                    </a:p>
                  </a:txBody>
                  <a:tcPr/>
                </a:tc>
                <a:tc>
                  <a:txBody>
                    <a:bodyPr/>
                    <a:lstStyle/>
                    <a:p>
                      <a:r>
                        <a:rPr lang="en-IN" dirty="0"/>
                        <a:t>Status of the appointment</a:t>
                      </a:r>
                    </a:p>
                  </a:txBody>
                  <a:tcPr/>
                </a:tc>
                <a:extLst>
                  <a:ext uri="{0D108BD9-81ED-4DB2-BD59-A6C34878D82A}">
                    <a16:rowId xmlns:a16="http://schemas.microsoft.com/office/drawing/2014/main" val="2879459600"/>
                  </a:ext>
                </a:extLst>
              </a:tr>
            </a:tbl>
          </a:graphicData>
        </a:graphic>
      </p:graphicFrame>
      <p:sp>
        <p:nvSpPr>
          <p:cNvPr id="13" name="Oval 12">
            <a:extLst>
              <a:ext uri="{FF2B5EF4-FFF2-40B4-BE49-F238E27FC236}">
                <a16:creationId xmlns:a16="http://schemas.microsoft.com/office/drawing/2014/main" id="{E2311653-643B-7B4E-2ED4-FF5DC87E110C}"/>
              </a:ext>
            </a:extLst>
          </p:cNvPr>
          <p:cNvSpPr/>
          <p:nvPr/>
        </p:nvSpPr>
        <p:spPr>
          <a:xfrm>
            <a:off x="8320257" y="24681"/>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12" name="Picture 11">
            <a:extLst>
              <a:ext uri="{FF2B5EF4-FFF2-40B4-BE49-F238E27FC236}">
                <a16:creationId xmlns:a16="http://schemas.microsoft.com/office/drawing/2014/main" id="{4BFE439B-B281-0578-0386-0E36594143C2}"/>
              </a:ext>
            </a:extLst>
          </p:cNvPr>
          <p:cNvPicPr>
            <a:picLocks noChangeAspect="1"/>
          </p:cNvPicPr>
          <p:nvPr/>
        </p:nvPicPr>
        <p:blipFill>
          <a:blip r:embed="rId3"/>
          <a:stretch>
            <a:fillRect/>
          </a:stretch>
        </p:blipFill>
        <p:spPr>
          <a:xfrm>
            <a:off x="8343402" y="56971"/>
            <a:ext cx="731583" cy="713294"/>
          </a:xfrm>
          <a:prstGeom prst="rect">
            <a:avLst/>
          </a:prstGeom>
        </p:spPr>
      </p:pic>
      <p:sp>
        <p:nvSpPr>
          <p:cNvPr id="14" name="Date Placeholder 7">
            <a:extLst>
              <a:ext uri="{FF2B5EF4-FFF2-40B4-BE49-F238E27FC236}">
                <a16:creationId xmlns:a16="http://schemas.microsoft.com/office/drawing/2014/main" id="{8C7B8FC0-BC2B-F8AD-EC0D-A22885933F40}"/>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dirty="0">
              <a:solidFill>
                <a:srgbClr val="FF0066"/>
              </a:solidFill>
              <a:latin typeface="Arial Rounded MT Bold" panose="020F0704030504030204" pitchFamily="34" charset="0"/>
            </a:endParaRPr>
          </a:p>
        </p:txBody>
      </p:sp>
    </p:spTree>
    <p:extLst>
      <p:ext uri="{BB962C8B-B14F-4D97-AF65-F5344CB8AC3E}">
        <p14:creationId xmlns:p14="http://schemas.microsoft.com/office/powerpoint/2010/main" val="375562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816BE7-2F8C-3F32-C2BC-9FBB8F897A72}"/>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sp>
        <p:nvSpPr>
          <p:cNvPr id="3" name="Date Placeholder 1">
            <a:extLst>
              <a:ext uri="{FF2B5EF4-FFF2-40B4-BE49-F238E27FC236}">
                <a16:creationId xmlns:a16="http://schemas.microsoft.com/office/drawing/2014/main" id="{EB6F8E10-26F6-CDD7-CACC-08FC15D435E8}"/>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sp>
        <p:nvSpPr>
          <p:cNvPr id="4" name="Date Placeholder 1">
            <a:extLst>
              <a:ext uri="{FF2B5EF4-FFF2-40B4-BE49-F238E27FC236}">
                <a16:creationId xmlns:a16="http://schemas.microsoft.com/office/drawing/2014/main" id="{FEDAF4EB-CAB2-1B17-6385-A6170957DD84}"/>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pic>
        <p:nvPicPr>
          <p:cNvPr id="5" name="Picture 4">
            <a:extLst>
              <a:ext uri="{FF2B5EF4-FFF2-40B4-BE49-F238E27FC236}">
                <a16:creationId xmlns:a16="http://schemas.microsoft.com/office/drawing/2014/main" id="{B537AB38-49B1-905E-2CE0-4DB2DCC82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a:extLst>
              <a:ext uri="{FF2B5EF4-FFF2-40B4-BE49-F238E27FC236}">
                <a16:creationId xmlns:a16="http://schemas.microsoft.com/office/drawing/2014/main" id="{FBD9A2DB-6059-1835-8881-CA6B88B09563}"/>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7" name="Picture 2">
            <a:extLst>
              <a:ext uri="{FF2B5EF4-FFF2-40B4-BE49-F238E27FC236}">
                <a16:creationId xmlns:a16="http://schemas.microsoft.com/office/drawing/2014/main" id="{DD566902-0344-14E4-C784-B727A4613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Rounded Corners 7">
            <a:extLst>
              <a:ext uri="{FF2B5EF4-FFF2-40B4-BE49-F238E27FC236}">
                <a16:creationId xmlns:a16="http://schemas.microsoft.com/office/drawing/2014/main" id="{22992FD2-241B-C4BB-99D8-071FC4382D05}"/>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13</a:t>
            </a:fld>
            <a:endParaRPr lang="en-US" altLang="en-US" sz="1600" b="1" dirty="0">
              <a:solidFill>
                <a:srgbClr val="FFFFFF"/>
              </a:solidFill>
              <a:latin typeface="Comic Sans MS" panose="030F0702030302020204" pitchFamily="66" charset="0"/>
            </a:endParaRPr>
          </a:p>
        </p:txBody>
      </p:sp>
      <p:sp>
        <p:nvSpPr>
          <p:cNvPr id="9" name="Date Placeholder 7">
            <a:extLst>
              <a:ext uri="{FF2B5EF4-FFF2-40B4-BE49-F238E27FC236}">
                <a16:creationId xmlns:a16="http://schemas.microsoft.com/office/drawing/2014/main" id="{FA311A7F-DE34-18A2-2E35-C9FB747D191C}"/>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dirty="0">
              <a:solidFill>
                <a:srgbClr val="FF0066"/>
              </a:solidFill>
              <a:latin typeface="Arial Rounded MT Bold" panose="020F0704030504030204" pitchFamily="34" charset="0"/>
            </a:endParaRPr>
          </a:p>
        </p:txBody>
      </p:sp>
      <p:sp>
        <p:nvSpPr>
          <p:cNvPr id="10" name="TextBox 9">
            <a:extLst>
              <a:ext uri="{FF2B5EF4-FFF2-40B4-BE49-F238E27FC236}">
                <a16:creationId xmlns:a16="http://schemas.microsoft.com/office/drawing/2014/main" id="{588B978C-59EB-C49E-DD0A-A6ACECB8E5F8}"/>
              </a:ext>
            </a:extLst>
          </p:cNvPr>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1" name="Oval 10">
            <a:extLst>
              <a:ext uri="{FF2B5EF4-FFF2-40B4-BE49-F238E27FC236}">
                <a16:creationId xmlns:a16="http://schemas.microsoft.com/office/drawing/2014/main" id="{F06BE612-BE50-92F9-2145-DE0F3A16F66E}"/>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12" name="Picture 11" descr="A picture containing text, sign, watch&#10;&#10;Description automatically generated">
            <a:extLst>
              <a:ext uri="{FF2B5EF4-FFF2-40B4-BE49-F238E27FC236}">
                <a16:creationId xmlns:a16="http://schemas.microsoft.com/office/drawing/2014/main" id="{4C7BC422-8176-C6B2-9AC4-60C8F5B35F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61AA6ED3-DAFA-BC92-D085-3D90C4B5C0DC}"/>
              </a:ext>
            </a:extLst>
          </p:cNvPr>
          <p:cNvSpPr txBox="1">
            <a:spLocks noChangeArrowheads="1"/>
          </p:cNvSpPr>
          <p:nvPr/>
        </p:nvSpPr>
        <p:spPr bwMode="auto">
          <a:xfrm>
            <a:off x="1252538" y="1924050"/>
            <a:ext cx="7102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b="1" dirty="0">
              <a:latin typeface="Verdana" panose="020B0604030504040204" pitchFamily="34" charset="0"/>
              <a:ea typeface="Verdana" panose="020B0604030504040204" pitchFamily="34" charset="0"/>
              <a:cs typeface="Verdana" panose="020B0604030504040204" pitchFamily="34" charset="0"/>
            </a:endParaRPr>
          </a:p>
        </p:txBody>
      </p:sp>
      <p:sp>
        <p:nvSpPr>
          <p:cNvPr id="18" name="TextBox 17">
            <a:extLst>
              <a:ext uri="{FF2B5EF4-FFF2-40B4-BE49-F238E27FC236}">
                <a16:creationId xmlns:a16="http://schemas.microsoft.com/office/drawing/2014/main" id="{95986F27-DCE0-E4E1-1274-EFEAEA123F79}"/>
              </a:ext>
            </a:extLst>
          </p:cNvPr>
          <p:cNvSpPr txBox="1"/>
          <p:nvPr/>
        </p:nvSpPr>
        <p:spPr>
          <a:xfrm>
            <a:off x="297802" y="815829"/>
            <a:ext cx="5930382" cy="461665"/>
          </a:xfrm>
          <a:prstGeom prst="rect">
            <a:avLst/>
          </a:prstGeom>
          <a:noFill/>
        </p:spPr>
        <p:txBody>
          <a:bodyPr wrap="square">
            <a:spAutoFit/>
          </a:bodyPr>
          <a:lstStyle/>
          <a:p>
            <a:r>
              <a:rPr lang="en-US" sz="2400" b="1" dirty="0">
                <a:latin typeface="Verdana" panose="020B0604030504040204" pitchFamily="34" charset="0"/>
                <a:ea typeface="Verdana" panose="020B0604030504040204" pitchFamily="34" charset="0"/>
              </a:rPr>
              <a:t>User table –Prescription</a:t>
            </a:r>
            <a:endParaRPr lang="en-IN" sz="2400" dirty="0">
              <a:latin typeface="Verdana" panose="020B0604030504040204" pitchFamily="34" charset="0"/>
              <a:ea typeface="Verdana" panose="020B0604030504040204" pitchFamily="34" charset="0"/>
            </a:endParaRPr>
          </a:p>
        </p:txBody>
      </p:sp>
      <p:graphicFrame>
        <p:nvGraphicFramePr>
          <p:cNvPr id="19" name="Content Placeholder 3">
            <a:extLst>
              <a:ext uri="{FF2B5EF4-FFF2-40B4-BE49-F238E27FC236}">
                <a16:creationId xmlns:a16="http://schemas.microsoft.com/office/drawing/2014/main" id="{BA034721-5DB9-A307-7D2B-75E2F4A716E0}"/>
              </a:ext>
            </a:extLst>
          </p:cNvPr>
          <p:cNvGraphicFramePr>
            <a:graphicFrameLocks/>
          </p:cNvGraphicFramePr>
          <p:nvPr>
            <p:extLst>
              <p:ext uri="{D42A27DB-BD31-4B8C-83A1-F6EECF244321}">
                <p14:modId xmlns:p14="http://schemas.microsoft.com/office/powerpoint/2010/main" val="1542986528"/>
              </p:ext>
            </p:extLst>
          </p:nvPr>
        </p:nvGraphicFramePr>
        <p:xfrm>
          <a:off x="245096" y="2030238"/>
          <a:ext cx="8012758" cy="2021840"/>
        </p:xfrm>
        <a:graphic>
          <a:graphicData uri="http://schemas.openxmlformats.org/drawingml/2006/table">
            <a:tbl>
              <a:tblPr firstRow="1" bandRow="1">
                <a:tableStyleId>{5C22544A-7EE6-4342-B048-85BDC9FD1C3A}</a:tableStyleId>
              </a:tblPr>
              <a:tblGrid>
                <a:gridCol w="1910080">
                  <a:extLst>
                    <a:ext uri="{9D8B030D-6E8A-4147-A177-3AD203B41FA5}">
                      <a16:colId xmlns:a16="http://schemas.microsoft.com/office/drawing/2014/main" val="3585499617"/>
                    </a:ext>
                  </a:extLst>
                </a:gridCol>
                <a:gridCol w="2034226">
                  <a:extLst>
                    <a:ext uri="{9D8B030D-6E8A-4147-A177-3AD203B41FA5}">
                      <a16:colId xmlns:a16="http://schemas.microsoft.com/office/drawing/2014/main" val="269545677"/>
                    </a:ext>
                  </a:extLst>
                </a:gridCol>
                <a:gridCol w="2034226">
                  <a:extLst>
                    <a:ext uri="{9D8B030D-6E8A-4147-A177-3AD203B41FA5}">
                      <a16:colId xmlns:a16="http://schemas.microsoft.com/office/drawing/2014/main" val="2088522217"/>
                    </a:ext>
                  </a:extLst>
                </a:gridCol>
                <a:gridCol w="2034226">
                  <a:extLst>
                    <a:ext uri="{9D8B030D-6E8A-4147-A177-3AD203B41FA5}">
                      <a16:colId xmlns:a16="http://schemas.microsoft.com/office/drawing/2014/main" val="1510575878"/>
                    </a:ext>
                  </a:extLst>
                </a:gridCol>
              </a:tblGrid>
              <a:tr h="0">
                <a:tc>
                  <a:txBody>
                    <a:bodyPr/>
                    <a:lstStyle/>
                    <a:p>
                      <a:r>
                        <a:rPr lang="en-IN" dirty="0"/>
                        <a:t>Attribute Name</a:t>
                      </a:r>
                    </a:p>
                  </a:txBody>
                  <a:tcPr/>
                </a:tc>
                <a:tc>
                  <a:txBody>
                    <a:bodyPr/>
                    <a:lstStyle/>
                    <a:p>
                      <a:r>
                        <a:rPr lang="en-IN" dirty="0"/>
                        <a:t>Type</a:t>
                      </a:r>
                    </a:p>
                  </a:txBody>
                  <a:tcPr/>
                </a:tc>
                <a:tc>
                  <a:txBody>
                    <a:bodyPr/>
                    <a:lstStyle/>
                    <a:p>
                      <a:r>
                        <a:rPr lang="en-IN" dirty="0"/>
                        <a:t>Constraint(s)</a:t>
                      </a:r>
                    </a:p>
                  </a:txBody>
                  <a:tcPr/>
                </a:tc>
                <a:tc>
                  <a:txBody>
                    <a:bodyPr/>
                    <a:lstStyle/>
                    <a:p>
                      <a:r>
                        <a:rPr lang="en-IN" dirty="0"/>
                        <a:t>Description</a:t>
                      </a:r>
                    </a:p>
                  </a:txBody>
                  <a:tcPr/>
                </a:tc>
                <a:extLst>
                  <a:ext uri="{0D108BD9-81ED-4DB2-BD59-A6C34878D82A}">
                    <a16:rowId xmlns:a16="http://schemas.microsoft.com/office/drawing/2014/main" val="1231085259"/>
                  </a:ext>
                </a:extLst>
              </a:tr>
              <a:tr h="370840">
                <a:tc>
                  <a:txBody>
                    <a:bodyPr/>
                    <a:lstStyle/>
                    <a:p>
                      <a:r>
                        <a:rPr lang="en-IN" dirty="0"/>
                        <a:t>Email</a:t>
                      </a:r>
                    </a:p>
                  </a:txBody>
                  <a:tcPr/>
                </a:tc>
                <a:tc>
                  <a:txBody>
                    <a:bodyPr/>
                    <a:lstStyle/>
                    <a:p>
                      <a:r>
                        <a:rPr lang="en-IN" dirty="0"/>
                        <a:t>String</a:t>
                      </a:r>
                    </a:p>
                  </a:txBody>
                  <a:tcPr/>
                </a:tc>
                <a:tc>
                  <a:txBody>
                    <a:bodyPr/>
                    <a:lstStyle/>
                    <a:p>
                      <a:r>
                        <a:rPr lang="en-IN" dirty="0"/>
                        <a:t>###@gmail.com</a:t>
                      </a:r>
                    </a:p>
                  </a:txBody>
                  <a:tcPr/>
                </a:tc>
                <a:tc>
                  <a:txBody>
                    <a:bodyPr/>
                    <a:lstStyle/>
                    <a:p>
                      <a:r>
                        <a:rPr lang="en-IN" dirty="0"/>
                        <a:t>Email of patient </a:t>
                      </a:r>
                    </a:p>
                  </a:txBody>
                  <a:tcPr/>
                </a:tc>
                <a:extLst>
                  <a:ext uri="{0D108BD9-81ED-4DB2-BD59-A6C34878D82A}">
                    <a16:rowId xmlns:a16="http://schemas.microsoft.com/office/drawing/2014/main" val="2577055158"/>
                  </a:ext>
                </a:extLst>
              </a:tr>
              <a:tr h="370840">
                <a:tc>
                  <a:txBody>
                    <a:bodyPr/>
                    <a:lstStyle/>
                    <a:p>
                      <a:r>
                        <a:rPr lang="en-IN" dirty="0"/>
                        <a:t>Email</a:t>
                      </a:r>
                    </a:p>
                  </a:txBody>
                  <a:tcPr/>
                </a:tc>
                <a:tc>
                  <a:txBody>
                    <a:bodyPr/>
                    <a:lstStyle/>
                    <a:p>
                      <a:r>
                        <a:rPr lang="en-IN" dirty="0"/>
                        <a:t>String</a:t>
                      </a:r>
                    </a:p>
                  </a:txBody>
                  <a:tcPr/>
                </a:tc>
                <a:tc>
                  <a:txBody>
                    <a:bodyPr/>
                    <a:lstStyle/>
                    <a:p>
                      <a:r>
                        <a:rPr lang="en-IN" dirty="0"/>
                        <a:t>###@gmail.com</a:t>
                      </a:r>
                    </a:p>
                  </a:txBody>
                  <a:tcPr/>
                </a:tc>
                <a:tc>
                  <a:txBody>
                    <a:bodyPr/>
                    <a:lstStyle/>
                    <a:p>
                      <a:r>
                        <a:rPr lang="en-IN" dirty="0"/>
                        <a:t>Email of the patient </a:t>
                      </a:r>
                    </a:p>
                  </a:txBody>
                  <a:tcPr/>
                </a:tc>
                <a:extLst>
                  <a:ext uri="{0D108BD9-81ED-4DB2-BD59-A6C34878D82A}">
                    <a16:rowId xmlns:a16="http://schemas.microsoft.com/office/drawing/2014/main" val="3843534987"/>
                  </a:ext>
                </a:extLst>
              </a:tr>
              <a:tr h="159375">
                <a:tc>
                  <a:txBody>
                    <a:bodyPr/>
                    <a:lstStyle/>
                    <a:p>
                      <a:r>
                        <a:rPr lang="en-IN" dirty="0"/>
                        <a:t>Prescription</a:t>
                      </a:r>
                    </a:p>
                  </a:txBody>
                  <a:tcPr/>
                </a:tc>
                <a:tc>
                  <a:txBody>
                    <a:bodyPr/>
                    <a:lstStyle/>
                    <a:p>
                      <a:r>
                        <a:rPr lang="en-IN" dirty="0"/>
                        <a:t>String</a:t>
                      </a:r>
                    </a:p>
                  </a:txBody>
                  <a:tcPr/>
                </a:tc>
                <a:tc>
                  <a:txBody>
                    <a:bodyPr/>
                    <a:lstStyle/>
                    <a:p>
                      <a:r>
                        <a:rPr lang="en-IN" dirty="0"/>
                        <a:t>###</a:t>
                      </a:r>
                    </a:p>
                  </a:txBody>
                  <a:tcPr/>
                </a:tc>
                <a:tc>
                  <a:txBody>
                    <a:bodyPr/>
                    <a:lstStyle/>
                    <a:p>
                      <a:r>
                        <a:rPr lang="en-IN" dirty="0"/>
                        <a:t>Prescription for the patient by the doctor </a:t>
                      </a:r>
                    </a:p>
                  </a:txBody>
                  <a:tcPr/>
                </a:tc>
                <a:extLst>
                  <a:ext uri="{0D108BD9-81ED-4DB2-BD59-A6C34878D82A}">
                    <a16:rowId xmlns:a16="http://schemas.microsoft.com/office/drawing/2014/main" val="2042684974"/>
                  </a:ext>
                </a:extLst>
              </a:tr>
            </a:tbl>
          </a:graphicData>
        </a:graphic>
      </p:graphicFrame>
    </p:spTree>
    <p:extLst>
      <p:ext uri="{BB962C8B-B14F-4D97-AF65-F5344CB8AC3E}">
        <p14:creationId xmlns:p14="http://schemas.microsoft.com/office/powerpoint/2010/main" val="379681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0BBE7C-43BD-FDCE-0197-8B5E240C433F}"/>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pic>
        <p:nvPicPr>
          <p:cNvPr id="3" name="Picture 2">
            <a:extLst>
              <a:ext uri="{FF2B5EF4-FFF2-40B4-BE49-F238E27FC236}">
                <a16:creationId xmlns:a16="http://schemas.microsoft.com/office/drawing/2014/main" id="{DB98690C-BCF7-DAFC-F11D-F8CEFA25F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0B4D93CF-2E69-91A3-C937-972C81729A49}"/>
              </a:ext>
            </a:extLst>
          </p:cNvPr>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pic>
        <p:nvPicPr>
          <p:cNvPr id="6" name="Picture 5">
            <a:extLst>
              <a:ext uri="{FF2B5EF4-FFF2-40B4-BE49-F238E27FC236}">
                <a16:creationId xmlns:a16="http://schemas.microsoft.com/office/drawing/2014/main" id="{C8E0CE06-3F48-527D-74FB-FCB5C6786B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a:extLst>
              <a:ext uri="{FF2B5EF4-FFF2-40B4-BE49-F238E27FC236}">
                <a16:creationId xmlns:a16="http://schemas.microsoft.com/office/drawing/2014/main" id="{C8A2C28A-BCF8-9F14-45F8-AE0F0AF04D9D}"/>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sp>
        <p:nvSpPr>
          <p:cNvPr id="9" name="Rectangle: Rounded Corners 8">
            <a:extLst>
              <a:ext uri="{FF2B5EF4-FFF2-40B4-BE49-F238E27FC236}">
                <a16:creationId xmlns:a16="http://schemas.microsoft.com/office/drawing/2014/main" id="{230DB984-F218-BAE4-5FAA-10E465C80648}"/>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14</a:t>
            </a:fld>
            <a:endParaRPr lang="en-US" altLang="en-US" sz="1600" b="1" dirty="0">
              <a:solidFill>
                <a:srgbClr val="FFFFFF"/>
              </a:solidFill>
              <a:latin typeface="Comic Sans MS" panose="030F0702030302020204" pitchFamily="66" charset="0"/>
            </a:endParaRPr>
          </a:p>
        </p:txBody>
      </p:sp>
      <p:sp>
        <p:nvSpPr>
          <p:cNvPr id="11" name="TextBox 10">
            <a:extLst>
              <a:ext uri="{FF2B5EF4-FFF2-40B4-BE49-F238E27FC236}">
                <a16:creationId xmlns:a16="http://schemas.microsoft.com/office/drawing/2014/main" id="{6DF8CF1C-4F42-87D3-E3B5-5B05460DC871}"/>
              </a:ext>
            </a:extLst>
          </p:cNvPr>
          <p:cNvSpPr txBox="1"/>
          <p:nvPr/>
        </p:nvSpPr>
        <p:spPr>
          <a:xfrm>
            <a:off x="302468" y="903720"/>
            <a:ext cx="7365876" cy="461665"/>
          </a:xfrm>
          <a:prstGeom prst="rect">
            <a:avLst/>
          </a:prstGeom>
          <a:noFill/>
        </p:spPr>
        <p:txBody>
          <a:bodyPr wrap="square">
            <a:spAutoFit/>
          </a:bodyPr>
          <a:lstStyle/>
          <a:p>
            <a:r>
              <a:rPr lang="en-US" sz="2400" b="1" dirty="0">
                <a:latin typeface="Verdana" panose="020B0604030504040204" pitchFamily="34" charset="0"/>
                <a:ea typeface="Verdana" panose="020B0604030504040204" pitchFamily="34" charset="0"/>
              </a:rPr>
              <a:t>User table –</a:t>
            </a:r>
            <a:r>
              <a:rPr lang="en-US" b="1" dirty="0">
                <a:latin typeface="Verdana" panose="020B0604030504040204" pitchFamily="34" charset="0"/>
                <a:ea typeface="Verdana" panose="020B0604030504040204" pitchFamily="34" charset="0"/>
              </a:rPr>
              <a:t>Doctor Appointments</a:t>
            </a:r>
            <a:endParaRPr lang="en-IN" sz="2400" dirty="0">
              <a:latin typeface="Verdana" panose="020B0604030504040204" pitchFamily="34" charset="0"/>
              <a:ea typeface="Verdana" panose="020B0604030504040204" pitchFamily="34" charset="0"/>
            </a:endParaRPr>
          </a:p>
        </p:txBody>
      </p:sp>
      <p:graphicFrame>
        <p:nvGraphicFramePr>
          <p:cNvPr id="12" name="Content Placeholder 3">
            <a:extLst>
              <a:ext uri="{FF2B5EF4-FFF2-40B4-BE49-F238E27FC236}">
                <a16:creationId xmlns:a16="http://schemas.microsoft.com/office/drawing/2014/main" id="{B625010A-5216-6DF3-79B1-BEC92F6FB493}"/>
              </a:ext>
            </a:extLst>
          </p:cNvPr>
          <p:cNvGraphicFramePr>
            <a:graphicFrameLocks/>
          </p:cNvGraphicFramePr>
          <p:nvPr>
            <p:extLst>
              <p:ext uri="{D42A27DB-BD31-4B8C-83A1-F6EECF244321}">
                <p14:modId xmlns:p14="http://schemas.microsoft.com/office/powerpoint/2010/main" val="3316762422"/>
              </p:ext>
            </p:extLst>
          </p:nvPr>
        </p:nvGraphicFramePr>
        <p:xfrm>
          <a:off x="245096" y="2030238"/>
          <a:ext cx="8012758" cy="2656840"/>
        </p:xfrm>
        <a:graphic>
          <a:graphicData uri="http://schemas.openxmlformats.org/drawingml/2006/table">
            <a:tbl>
              <a:tblPr firstRow="1" bandRow="1">
                <a:tableStyleId>{5C22544A-7EE6-4342-B048-85BDC9FD1C3A}</a:tableStyleId>
              </a:tblPr>
              <a:tblGrid>
                <a:gridCol w="1910080">
                  <a:extLst>
                    <a:ext uri="{9D8B030D-6E8A-4147-A177-3AD203B41FA5}">
                      <a16:colId xmlns:a16="http://schemas.microsoft.com/office/drawing/2014/main" val="3585499617"/>
                    </a:ext>
                  </a:extLst>
                </a:gridCol>
                <a:gridCol w="2034226">
                  <a:extLst>
                    <a:ext uri="{9D8B030D-6E8A-4147-A177-3AD203B41FA5}">
                      <a16:colId xmlns:a16="http://schemas.microsoft.com/office/drawing/2014/main" val="269545677"/>
                    </a:ext>
                  </a:extLst>
                </a:gridCol>
                <a:gridCol w="2034226">
                  <a:extLst>
                    <a:ext uri="{9D8B030D-6E8A-4147-A177-3AD203B41FA5}">
                      <a16:colId xmlns:a16="http://schemas.microsoft.com/office/drawing/2014/main" val="2088522217"/>
                    </a:ext>
                  </a:extLst>
                </a:gridCol>
                <a:gridCol w="2034226">
                  <a:extLst>
                    <a:ext uri="{9D8B030D-6E8A-4147-A177-3AD203B41FA5}">
                      <a16:colId xmlns:a16="http://schemas.microsoft.com/office/drawing/2014/main" val="1510575878"/>
                    </a:ext>
                  </a:extLst>
                </a:gridCol>
              </a:tblGrid>
              <a:tr h="0">
                <a:tc>
                  <a:txBody>
                    <a:bodyPr/>
                    <a:lstStyle/>
                    <a:p>
                      <a:r>
                        <a:rPr lang="en-IN" dirty="0"/>
                        <a:t>Attribute Name</a:t>
                      </a:r>
                    </a:p>
                  </a:txBody>
                  <a:tcPr/>
                </a:tc>
                <a:tc>
                  <a:txBody>
                    <a:bodyPr/>
                    <a:lstStyle/>
                    <a:p>
                      <a:r>
                        <a:rPr lang="en-IN" dirty="0"/>
                        <a:t>Type</a:t>
                      </a:r>
                    </a:p>
                  </a:txBody>
                  <a:tcPr/>
                </a:tc>
                <a:tc>
                  <a:txBody>
                    <a:bodyPr/>
                    <a:lstStyle/>
                    <a:p>
                      <a:r>
                        <a:rPr lang="en-IN" dirty="0"/>
                        <a:t>Constraint(s)</a:t>
                      </a:r>
                    </a:p>
                  </a:txBody>
                  <a:tcPr/>
                </a:tc>
                <a:tc>
                  <a:txBody>
                    <a:bodyPr/>
                    <a:lstStyle/>
                    <a:p>
                      <a:r>
                        <a:rPr lang="en-IN" dirty="0"/>
                        <a:t>Description</a:t>
                      </a:r>
                    </a:p>
                  </a:txBody>
                  <a:tcPr/>
                </a:tc>
                <a:extLst>
                  <a:ext uri="{0D108BD9-81ED-4DB2-BD59-A6C34878D82A}">
                    <a16:rowId xmlns:a16="http://schemas.microsoft.com/office/drawing/2014/main" val="1231085259"/>
                  </a:ext>
                </a:extLst>
              </a:tr>
              <a:tr h="370840">
                <a:tc>
                  <a:txBody>
                    <a:bodyPr/>
                    <a:lstStyle/>
                    <a:p>
                      <a:r>
                        <a:rPr lang="en-IN" dirty="0"/>
                        <a:t>Patient  name</a:t>
                      </a:r>
                    </a:p>
                  </a:txBody>
                  <a:tcPr/>
                </a:tc>
                <a:tc>
                  <a:txBody>
                    <a:bodyPr/>
                    <a:lstStyle/>
                    <a:p>
                      <a:r>
                        <a:rPr lang="en-IN" dirty="0"/>
                        <a:t>String</a:t>
                      </a:r>
                    </a:p>
                  </a:txBody>
                  <a:tcPr/>
                </a:tc>
                <a:tc>
                  <a:txBody>
                    <a:bodyPr/>
                    <a:lstStyle/>
                    <a:p>
                      <a:r>
                        <a:rPr lang="en-IN" dirty="0"/>
                        <a:t>###</a:t>
                      </a:r>
                    </a:p>
                  </a:txBody>
                  <a:tcPr/>
                </a:tc>
                <a:tc>
                  <a:txBody>
                    <a:bodyPr/>
                    <a:lstStyle/>
                    <a:p>
                      <a:r>
                        <a:rPr lang="en-IN" dirty="0"/>
                        <a:t>Name of the patient</a:t>
                      </a:r>
                    </a:p>
                  </a:txBody>
                  <a:tcPr/>
                </a:tc>
                <a:extLst>
                  <a:ext uri="{0D108BD9-81ED-4DB2-BD59-A6C34878D82A}">
                    <a16:rowId xmlns:a16="http://schemas.microsoft.com/office/drawing/2014/main" val="2577055158"/>
                  </a:ext>
                </a:extLst>
              </a:tr>
              <a:tr h="370840">
                <a:tc>
                  <a:txBody>
                    <a:bodyPr/>
                    <a:lstStyle/>
                    <a:p>
                      <a:r>
                        <a:rPr lang="en-IN" dirty="0"/>
                        <a:t>Date</a:t>
                      </a:r>
                    </a:p>
                  </a:txBody>
                  <a:tcPr/>
                </a:tc>
                <a:tc>
                  <a:txBody>
                    <a:bodyPr/>
                    <a:lstStyle/>
                    <a:p>
                      <a:r>
                        <a:rPr lang="en-IN" dirty="0"/>
                        <a:t>String</a:t>
                      </a:r>
                    </a:p>
                  </a:txBody>
                  <a:tcPr/>
                </a:tc>
                <a:tc>
                  <a:txBody>
                    <a:bodyPr/>
                    <a:lstStyle/>
                    <a:p>
                      <a:r>
                        <a:rPr lang="en-IN" dirty="0"/>
                        <a:t>###</a:t>
                      </a:r>
                    </a:p>
                  </a:txBody>
                  <a:tcPr/>
                </a:tc>
                <a:tc>
                  <a:txBody>
                    <a:bodyPr/>
                    <a:lstStyle/>
                    <a:p>
                      <a:r>
                        <a:rPr lang="en-IN" dirty="0"/>
                        <a:t>Date of appointment</a:t>
                      </a:r>
                    </a:p>
                  </a:txBody>
                  <a:tcPr/>
                </a:tc>
                <a:extLst>
                  <a:ext uri="{0D108BD9-81ED-4DB2-BD59-A6C34878D82A}">
                    <a16:rowId xmlns:a16="http://schemas.microsoft.com/office/drawing/2014/main" val="3843534987"/>
                  </a:ext>
                </a:extLst>
              </a:tr>
              <a:tr h="159375">
                <a:tc>
                  <a:txBody>
                    <a:bodyPr/>
                    <a:lstStyle/>
                    <a:p>
                      <a:r>
                        <a:rPr lang="en-IN" dirty="0"/>
                        <a:t>Time</a:t>
                      </a:r>
                    </a:p>
                  </a:txBody>
                  <a:tcPr/>
                </a:tc>
                <a:tc>
                  <a:txBody>
                    <a:bodyPr/>
                    <a:lstStyle/>
                    <a:p>
                      <a:r>
                        <a:rPr lang="en-IN" dirty="0"/>
                        <a:t>String</a:t>
                      </a:r>
                    </a:p>
                  </a:txBody>
                  <a:tcPr/>
                </a:tc>
                <a:tc>
                  <a:txBody>
                    <a:bodyPr/>
                    <a:lstStyle/>
                    <a:p>
                      <a:r>
                        <a:rPr lang="en-IN" dirty="0"/>
                        <a:t>###</a:t>
                      </a:r>
                    </a:p>
                  </a:txBody>
                  <a:tcPr/>
                </a:tc>
                <a:tc>
                  <a:txBody>
                    <a:bodyPr/>
                    <a:lstStyle/>
                    <a:p>
                      <a:r>
                        <a:rPr lang="en-IN" dirty="0"/>
                        <a:t>Time for appointment</a:t>
                      </a:r>
                    </a:p>
                  </a:txBody>
                  <a:tcPr/>
                </a:tc>
                <a:extLst>
                  <a:ext uri="{0D108BD9-81ED-4DB2-BD59-A6C34878D82A}">
                    <a16:rowId xmlns:a16="http://schemas.microsoft.com/office/drawing/2014/main" val="2042684974"/>
                  </a:ext>
                </a:extLst>
              </a:tr>
              <a:tr h="159375">
                <a:tc>
                  <a:txBody>
                    <a:bodyPr/>
                    <a:lstStyle/>
                    <a:p>
                      <a:r>
                        <a:rPr lang="en-IN" dirty="0"/>
                        <a:t>Reason</a:t>
                      </a:r>
                    </a:p>
                  </a:txBody>
                  <a:tcPr/>
                </a:tc>
                <a:tc>
                  <a:txBody>
                    <a:bodyPr/>
                    <a:lstStyle/>
                    <a:p>
                      <a:r>
                        <a:rPr lang="en-IN" dirty="0"/>
                        <a:t>String</a:t>
                      </a:r>
                    </a:p>
                  </a:txBody>
                  <a:tcPr/>
                </a:tc>
                <a:tc>
                  <a:txBody>
                    <a:bodyPr/>
                    <a:lstStyle/>
                    <a:p>
                      <a:r>
                        <a:rPr lang="en-IN" dirty="0"/>
                        <a:t>###</a:t>
                      </a:r>
                    </a:p>
                  </a:txBody>
                  <a:tcPr/>
                </a:tc>
                <a:tc>
                  <a:txBody>
                    <a:bodyPr/>
                    <a:lstStyle/>
                    <a:p>
                      <a:r>
                        <a:rPr lang="en-IN" dirty="0"/>
                        <a:t>Reason for appointment</a:t>
                      </a:r>
                    </a:p>
                  </a:txBody>
                  <a:tcPr/>
                </a:tc>
                <a:extLst>
                  <a:ext uri="{0D108BD9-81ED-4DB2-BD59-A6C34878D82A}">
                    <a16:rowId xmlns:a16="http://schemas.microsoft.com/office/drawing/2014/main" val="510095052"/>
                  </a:ext>
                </a:extLst>
              </a:tr>
            </a:tbl>
          </a:graphicData>
        </a:graphic>
      </p:graphicFrame>
      <p:sp>
        <p:nvSpPr>
          <p:cNvPr id="7" name="Oval 6">
            <a:extLst>
              <a:ext uri="{FF2B5EF4-FFF2-40B4-BE49-F238E27FC236}">
                <a16:creationId xmlns:a16="http://schemas.microsoft.com/office/drawing/2014/main" id="{9D85E779-B3DD-5D92-BB2E-72D03F41A16D}"/>
              </a:ext>
            </a:extLst>
          </p:cNvPr>
          <p:cNvSpPr/>
          <p:nvPr/>
        </p:nvSpPr>
        <p:spPr>
          <a:xfrm>
            <a:off x="8354471" y="0"/>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5" name="Picture 4" descr="A picture containing text, sign, watch&#10;&#10;Description automatically generated">
            <a:extLst>
              <a:ext uri="{FF2B5EF4-FFF2-40B4-BE49-F238E27FC236}">
                <a16:creationId xmlns:a16="http://schemas.microsoft.com/office/drawing/2014/main" id="{098571D6-C15F-8AD4-56BA-1BFB06E53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7489" y="31749"/>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Date Placeholder 7">
            <a:extLst>
              <a:ext uri="{FF2B5EF4-FFF2-40B4-BE49-F238E27FC236}">
                <a16:creationId xmlns:a16="http://schemas.microsoft.com/office/drawing/2014/main" id="{F2F2EEC5-79D3-2892-C64E-328A3518AA6E}"/>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dirty="0">
              <a:solidFill>
                <a:srgbClr val="FF0066"/>
              </a:solidFill>
              <a:latin typeface="Arial Rounded MT Bold" panose="020F0704030504030204" pitchFamily="34" charset="0"/>
            </a:endParaRPr>
          </a:p>
        </p:txBody>
      </p:sp>
    </p:spTree>
    <p:extLst>
      <p:ext uri="{BB962C8B-B14F-4D97-AF65-F5344CB8AC3E}">
        <p14:creationId xmlns:p14="http://schemas.microsoft.com/office/powerpoint/2010/main" val="3210204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AA1C12-34C6-D721-4209-69E99713D78F}"/>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pic>
        <p:nvPicPr>
          <p:cNvPr id="4" name="Picture 3">
            <a:extLst>
              <a:ext uri="{FF2B5EF4-FFF2-40B4-BE49-F238E27FC236}">
                <a16:creationId xmlns:a16="http://schemas.microsoft.com/office/drawing/2014/main" id="{E1463F93-97B2-BBE1-55C8-3FCC21134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9" y="-20463"/>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389A70CF-321F-EA2D-0EA0-796A94294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
            <a:extLst>
              <a:ext uri="{FF2B5EF4-FFF2-40B4-BE49-F238E27FC236}">
                <a16:creationId xmlns:a16="http://schemas.microsoft.com/office/drawing/2014/main" id="{84D812A5-C008-FD31-EE0E-19D8673D39B8}"/>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sp>
        <p:nvSpPr>
          <p:cNvPr id="10" name="Rectangle: Rounded Corners 9">
            <a:extLst>
              <a:ext uri="{FF2B5EF4-FFF2-40B4-BE49-F238E27FC236}">
                <a16:creationId xmlns:a16="http://schemas.microsoft.com/office/drawing/2014/main" id="{EAA2889B-D7CD-EFC9-9930-6E67EC5B8498}"/>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15</a:t>
            </a:fld>
            <a:endParaRPr lang="en-US" altLang="en-US" sz="1600" b="1" dirty="0">
              <a:solidFill>
                <a:srgbClr val="FFFFFF"/>
              </a:solidFill>
              <a:latin typeface="Comic Sans MS" panose="030F0702030302020204" pitchFamily="66" charset="0"/>
            </a:endParaRPr>
          </a:p>
        </p:txBody>
      </p:sp>
      <p:sp>
        <p:nvSpPr>
          <p:cNvPr id="14" name="Oval 13">
            <a:extLst>
              <a:ext uri="{FF2B5EF4-FFF2-40B4-BE49-F238E27FC236}">
                <a16:creationId xmlns:a16="http://schemas.microsoft.com/office/drawing/2014/main" id="{871A1634-D6CD-A1A6-4D16-A5E002F9DF2F}"/>
              </a:ext>
            </a:extLst>
          </p:cNvPr>
          <p:cNvSpPr/>
          <p:nvPr/>
        </p:nvSpPr>
        <p:spPr>
          <a:xfrm>
            <a:off x="8359526" y="78939"/>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7" name="Picture 6" descr="A picture containing text, sign, watch&#10;&#10;Description automatically generated">
            <a:extLst>
              <a:ext uri="{FF2B5EF4-FFF2-40B4-BE49-F238E27FC236}">
                <a16:creationId xmlns:a16="http://schemas.microsoft.com/office/drawing/2014/main" id="{6E44086C-B307-3F39-0799-B757C2ABB2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544" y="101226"/>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Table 11">
            <a:extLst>
              <a:ext uri="{FF2B5EF4-FFF2-40B4-BE49-F238E27FC236}">
                <a16:creationId xmlns:a16="http://schemas.microsoft.com/office/drawing/2014/main" id="{1A32D71C-21BD-522F-3066-E7F28992EDB1}"/>
              </a:ext>
            </a:extLst>
          </p:cNvPr>
          <p:cNvGraphicFramePr>
            <a:graphicFrameLocks noGrp="1"/>
          </p:cNvGraphicFramePr>
          <p:nvPr>
            <p:extLst>
              <p:ext uri="{D42A27DB-BD31-4B8C-83A1-F6EECF244321}">
                <p14:modId xmlns:p14="http://schemas.microsoft.com/office/powerpoint/2010/main" val="51865134"/>
              </p:ext>
            </p:extLst>
          </p:nvPr>
        </p:nvGraphicFramePr>
        <p:xfrm>
          <a:off x="539552" y="2060848"/>
          <a:ext cx="7632848" cy="3342865"/>
        </p:xfrm>
        <a:graphic>
          <a:graphicData uri="http://schemas.openxmlformats.org/drawingml/2006/table">
            <a:tbl>
              <a:tblPr firstRow="1" firstCol="1" bandRow="1">
                <a:tableStyleId>{5C22544A-7EE6-4342-B048-85BDC9FD1C3A}</a:tableStyleId>
              </a:tblPr>
              <a:tblGrid>
                <a:gridCol w="1928588">
                  <a:extLst>
                    <a:ext uri="{9D8B030D-6E8A-4147-A177-3AD203B41FA5}">
                      <a16:colId xmlns:a16="http://schemas.microsoft.com/office/drawing/2014/main" val="1714427634"/>
                    </a:ext>
                  </a:extLst>
                </a:gridCol>
                <a:gridCol w="5704260">
                  <a:extLst>
                    <a:ext uri="{9D8B030D-6E8A-4147-A177-3AD203B41FA5}">
                      <a16:colId xmlns:a16="http://schemas.microsoft.com/office/drawing/2014/main" val="2889967460"/>
                    </a:ext>
                  </a:extLst>
                </a:gridCol>
              </a:tblGrid>
              <a:tr h="501511">
                <a:tc>
                  <a:txBody>
                    <a:bodyPr/>
                    <a:lstStyle/>
                    <a:p>
                      <a:pPr marR="18415" algn="just">
                        <a:spcBef>
                          <a:spcPts val="400"/>
                        </a:spcBef>
                        <a:spcAft>
                          <a:spcPts val="400"/>
                        </a:spcAft>
                      </a:pPr>
                      <a:r>
                        <a:rPr lang="en-US" sz="1600">
                          <a:effectLst/>
                        </a:rPr>
                        <a:t>Files used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dirty="0" err="1">
                          <a:effectLst/>
                        </a:rPr>
                        <a:t>Login.ts</a:t>
                      </a:r>
                      <a:r>
                        <a:rPr lang="en-US" sz="1600" dirty="0">
                          <a:effectLst/>
                        </a:rPr>
                        <a:t>, Login.html, Login.css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41034932"/>
                  </a:ext>
                </a:extLst>
              </a:tr>
              <a:tr h="473559">
                <a:tc>
                  <a:txBody>
                    <a:bodyPr/>
                    <a:lstStyle/>
                    <a:p>
                      <a:pPr marR="18415" algn="just">
                        <a:spcBef>
                          <a:spcPts val="400"/>
                        </a:spcBef>
                        <a:spcAft>
                          <a:spcPts val="400"/>
                        </a:spcAft>
                      </a:pPr>
                      <a:r>
                        <a:rPr lang="en-US" sz="1600">
                          <a:effectLst/>
                        </a:rPr>
                        <a:t>Short Description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a:effectLst/>
                        </a:rPr>
                        <a:t>Allows the user to login to the application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76720014"/>
                  </a:ext>
                </a:extLst>
              </a:tr>
              <a:tr h="473559">
                <a:tc>
                  <a:txBody>
                    <a:bodyPr/>
                    <a:lstStyle/>
                    <a:p>
                      <a:pPr marR="18415" algn="just">
                        <a:spcBef>
                          <a:spcPts val="400"/>
                        </a:spcBef>
                        <a:spcAft>
                          <a:spcPts val="400"/>
                        </a:spcAft>
                      </a:pPr>
                      <a:r>
                        <a:rPr lang="en-US" sz="1600">
                          <a:effectLst/>
                        </a:rPr>
                        <a:t>Arguments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dirty="0">
                          <a:effectLst/>
                        </a:rPr>
                        <a:t>Email, Password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8063506"/>
                  </a:ext>
                </a:extLst>
              </a:tr>
              <a:tr h="473559">
                <a:tc>
                  <a:txBody>
                    <a:bodyPr/>
                    <a:lstStyle/>
                    <a:p>
                      <a:pPr marR="18415" algn="just">
                        <a:spcBef>
                          <a:spcPts val="400"/>
                        </a:spcBef>
                        <a:spcAft>
                          <a:spcPts val="400"/>
                        </a:spcAft>
                      </a:pPr>
                      <a:r>
                        <a:rPr lang="en-US" sz="1600">
                          <a:effectLst/>
                        </a:rPr>
                        <a:t>Return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a:effectLst/>
                        </a:rPr>
                        <a:t>Success/Failure in login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43373914"/>
                  </a:ext>
                </a:extLst>
              </a:tr>
              <a:tr h="473559">
                <a:tc>
                  <a:txBody>
                    <a:bodyPr/>
                    <a:lstStyle/>
                    <a:p>
                      <a:pPr marR="18415" algn="just">
                        <a:spcBef>
                          <a:spcPts val="400"/>
                        </a:spcBef>
                        <a:spcAft>
                          <a:spcPts val="400"/>
                        </a:spcAft>
                      </a:pPr>
                      <a:r>
                        <a:rPr lang="en-US" sz="1600">
                          <a:effectLst/>
                        </a:rPr>
                        <a:t>Pre-Condition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a:effectLst/>
                        </a:rPr>
                        <a:t>The user must have an account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65503535"/>
                  </a:ext>
                </a:extLst>
              </a:tr>
              <a:tr h="473559">
                <a:tc>
                  <a:txBody>
                    <a:bodyPr/>
                    <a:lstStyle/>
                    <a:p>
                      <a:pPr marR="18415" algn="just">
                        <a:spcBef>
                          <a:spcPts val="400"/>
                        </a:spcBef>
                        <a:spcAft>
                          <a:spcPts val="400"/>
                        </a:spcAft>
                      </a:pPr>
                      <a:r>
                        <a:rPr lang="en-US" sz="1600">
                          <a:effectLst/>
                        </a:rPr>
                        <a:t>Post-Condition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a:effectLst/>
                        </a:rPr>
                        <a:t>The home page will be displayed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15829509"/>
                  </a:ext>
                </a:extLst>
              </a:tr>
              <a:tr h="473559">
                <a:tc>
                  <a:txBody>
                    <a:bodyPr/>
                    <a:lstStyle/>
                    <a:p>
                      <a:pPr marR="18415" algn="just">
                        <a:spcBef>
                          <a:spcPts val="400"/>
                        </a:spcBef>
                        <a:spcAft>
                          <a:spcPts val="400"/>
                        </a:spcAft>
                      </a:pPr>
                      <a:r>
                        <a:rPr lang="en-US" sz="1600" dirty="0">
                          <a:effectLst/>
                        </a:rPr>
                        <a:t>Actor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dirty="0">
                          <a:effectLst/>
                        </a:rPr>
                        <a:t>Patient, Admin, Doctor.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20078109"/>
                  </a:ext>
                </a:extLst>
              </a:tr>
            </a:tbl>
          </a:graphicData>
        </a:graphic>
      </p:graphicFrame>
      <p:sp>
        <p:nvSpPr>
          <p:cNvPr id="13" name="TextBox 12">
            <a:extLst>
              <a:ext uri="{FF2B5EF4-FFF2-40B4-BE49-F238E27FC236}">
                <a16:creationId xmlns:a16="http://schemas.microsoft.com/office/drawing/2014/main" id="{4417C5D7-EC61-8180-08FE-061F30ED6591}"/>
              </a:ext>
            </a:extLst>
          </p:cNvPr>
          <p:cNvSpPr txBox="1"/>
          <p:nvPr/>
        </p:nvSpPr>
        <p:spPr>
          <a:xfrm>
            <a:off x="395536" y="846515"/>
            <a:ext cx="4590046" cy="1015663"/>
          </a:xfrm>
          <a:prstGeom prst="rect">
            <a:avLst/>
          </a:prstGeom>
          <a:noFill/>
        </p:spPr>
        <p:txBody>
          <a:bodyPr wrap="square">
            <a:spAutoFit/>
          </a:bodyPr>
          <a:lstStyle/>
          <a:p>
            <a:r>
              <a:rPr lang="en-US" sz="2000" b="1" dirty="0">
                <a:effectLst/>
                <a:latin typeface="Verdana" panose="020B0604030504040204" pitchFamily="34" charset="0"/>
                <a:ea typeface="Verdana" panose="020B0604030504040204" pitchFamily="34" charset="0"/>
              </a:rPr>
              <a:t>LOW LEVEL DESIGN</a:t>
            </a:r>
          </a:p>
          <a:p>
            <a:endParaRPr lang="en-US" sz="2000" b="1" dirty="0">
              <a:latin typeface="Verdana" panose="020B0604030504040204" pitchFamily="34" charset="0"/>
              <a:ea typeface="Verdana" panose="020B0604030504040204" pitchFamily="34" charset="0"/>
            </a:endParaRPr>
          </a:p>
          <a:p>
            <a:r>
              <a:rPr lang="en-US" sz="2000" b="1" dirty="0">
                <a:latin typeface="Verdana" panose="020B0604030504040204" pitchFamily="34" charset="0"/>
                <a:ea typeface="Verdana" panose="020B0604030504040204" pitchFamily="34" charset="0"/>
              </a:rPr>
              <a:t>Login Details:</a:t>
            </a:r>
            <a:endParaRPr lang="en-IN" sz="2000" dirty="0">
              <a:latin typeface="Verdana" panose="020B0604030504040204" pitchFamily="34" charset="0"/>
              <a:ea typeface="Verdana" panose="020B0604030504040204" pitchFamily="34" charset="0"/>
            </a:endParaRPr>
          </a:p>
        </p:txBody>
      </p:sp>
      <p:sp>
        <p:nvSpPr>
          <p:cNvPr id="16" name="TextBox 15">
            <a:extLst>
              <a:ext uri="{FF2B5EF4-FFF2-40B4-BE49-F238E27FC236}">
                <a16:creationId xmlns:a16="http://schemas.microsoft.com/office/drawing/2014/main" id="{0868D031-25CD-8788-42C3-A549C3E351E9}"/>
              </a:ext>
            </a:extLst>
          </p:cNvPr>
          <p:cNvSpPr txBox="1"/>
          <p:nvPr/>
        </p:nvSpPr>
        <p:spPr>
          <a:xfrm>
            <a:off x="889240" y="-14388"/>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7" name="Date Placeholder 7">
            <a:extLst>
              <a:ext uri="{FF2B5EF4-FFF2-40B4-BE49-F238E27FC236}">
                <a16:creationId xmlns:a16="http://schemas.microsoft.com/office/drawing/2014/main" id="{51B6920C-FB82-8A4A-8C40-CE7CCCF3C56A}"/>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dirty="0">
              <a:solidFill>
                <a:srgbClr val="FF0066"/>
              </a:solidFill>
              <a:latin typeface="Arial Rounded MT Bold" panose="020F0704030504030204" pitchFamily="34" charset="0"/>
            </a:endParaRPr>
          </a:p>
        </p:txBody>
      </p:sp>
    </p:spTree>
    <p:extLst>
      <p:ext uri="{BB962C8B-B14F-4D97-AF65-F5344CB8AC3E}">
        <p14:creationId xmlns:p14="http://schemas.microsoft.com/office/powerpoint/2010/main" val="782988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B0167F-BDC1-CD7D-D256-AAC8C029DFC4}"/>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pic>
        <p:nvPicPr>
          <p:cNvPr id="3" name="Picture 2">
            <a:extLst>
              <a:ext uri="{FF2B5EF4-FFF2-40B4-BE49-F238E27FC236}">
                <a16:creationId xmlns:a16="http://schemas.microsoft.com/office/drawing/2014/main" id="{699B7CFC-9B34-872D-908A-CD304D39C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18B1D2F8-1015-0D8C-6576-D87B035528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a:extLst>
              <a:ext uri="{FF2B5EF4-FFF2-40B4-BE49-F238E27FC236}">
                <a16:creationId xmlns:a16="http://schemas.microsoft.com/office/drawing/2014/main" id="{606015B3-2637-A9D6-DA1A-728F85897BBB}"/>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sp>
        <p:nvSpPr>
          <p:cNvPr id="9" name="Rectangle: Rounded Corners 8">
            <a:extLst>
              <a:ext uri="{FF2B5EF4-FFF2-40B4-BE49-F238E27FC236}">
                <a16:creationId xmlns:a16="http://schemas.microsoft.com/office/drawing/2014/main" id="{7FBFDCD5-5B21-B261-8145-0E063587C19A}"/>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16</a:t>
            </a:fld>
            <a:endParaRPr lang="en-US" altLang="en-US" sz="1600" b="1" dirty="0">
              <a:solidFill>
                <a:srgbClr val="FFFFFF"/>
              </a:solidFill>
              <a:latin typeface="Comic Sans MS" panose="030F0702030302020204" pitchFamily="66" charset="0"/>
            </a:endParaRPr>
          </a:p>
        </p:txBody>
      </p:sp>
      <p:sp>
        <p:nvSpPr>
          <p:cNvPr id="11" name="TextBox 10">
            <a:extLst>
              <a:ext uri="{FF2B5EF4-FFF2-40B4-BE49-F238E27FC236}">
                <a16:creationId xmlns:a16="http://schemas.microsoft.com/office/drawing/2014/main" id="{63730D6F-EE1A-63F5-DED7-3C2DE757D2E3}"/>
              </a:ext>
            </a:extLst>
          </p:cNvPr>
          <p:cNvSpPr txBox="1"/>
          <p:nvPr/>
        </p:nvSpPr>
        <p:spPr>
          <a:xfrm>
            <a:off x="107504" y="609600"/>
            <a:ext cx="4577714" cy="1200329"/>
          </a:xfrm>
          <a:prstGeom prst="rect">
            <a:avLst/>
          </a:prstGeom>
          <a:noFill/>
        </p:spPr>
        <p:txBody>
          <a:bodyPr wrap="square">
            <a:spAutoFit/>
          </a:bodyPr>
          <a:lstStyle/>
          <a:p>
            <a:r>
              <a:rPr lang="en-US" sz="2400" b="1" dirty="0">
                <a:effectLst/>
                <a:latin typeface="Verdana" panose="020B0604030504040204" pitchFamily="34" charset="0"/>
                <a:ea typeface="Verdana" panose="020B0604030504040204" pitchFamily="34" charset="0"/>
              </a:rPr>
              <a:t>LOW LEVEL DESIGN</a:t>
            </a:r>
          </a:p>
          <a:p>
            <a:endParaRPr lang="en-US" sz="2400" b="1" dirty="0">
              <a:latin typeface="Verdana" panose="020B0604030504040204" pitchFamily="34" charset="0"/>
              <a:ea typeface="Verdana" panose="020B0604030504040204" pitchFamily="34" charset="0"/>
            </a:endParaRPr>
          </a:p>
          <a:p>
            <a:r>
              <a:rPr lang="en-US" sz="2400" b="1" dirty="0">
                <a:latin typeface="Verdana" panose="020B0604030504040204" pitchFamily="34" charset="0"/>
                <a:ea typeface="Verdana" panose="020B0604030504040204" pitchFamily="34" charset="0"/>
              </a:rPr>
              <a:t>Add Patient Details</a:t>
            </a:r>
            <a:endParaRPr lang="en-IN" sz="2400" dirty="0">
              <a:latin typeface="Verdana" panose="020B0604030504040204" pitchFamily="34" charset="0"/>
              <a:ea typeface="Verdana" panose="020B0604030504040204" pitchFamily="34" charset="0"/>
            </a:endParaRPr>
          </a:p>
        </p:txBody>
      </p:sp>
      <p:graphicFrame>
        <p:nvGraphicFramePr>
          <p:cNvPr id="12" name="Table 11">
            <a:extLst>
              <a:ext uri="{FF2B5EF4-FFF2-40B4-BE49-F238E27FC236}">
                <a16:creationId xmlns:a16="http://schemas.microsoft.com/office/drawing/2014/main" id="{0EF0D0F6-8845-B429-42F7-721CCF2239CF}"/>
              </a:ext>
            </a:extLst>
          </p:cNvPr>
          <p:cNvGraphicFramePr>
            <a:graphicFrameLocks noGrp="1"/>
          </p:cNvGraphicFramePr>
          <p:nvPr>
            <p:extLst>
              <p:ext uri="{D42A27DB-BD31-4B8C-83A1-F6EECF244321}">
                <p14:modId xmlns:p14="http://schemas.microsoft.com/office/powerpoint/2010/main" val="3503949635"/>
              </p:ext>
            </p:extLst>
          </p:nvPr>
        </p:nvGraphicFramePr>
        <p:xfrm>
          <a:off x="539552" y="2393038"/>
          <a:ext cx="7056060" cy="2988822"/>
        </p:xfrm>
        <a:graphic>
          <a:graphicData uri="http://schemas.openxmlformats.org/drawingml/2006/table">
            <a:tbl>
              <a:tblPr firstRow="1" firstCol="1" bandRow="1">
                <a:tableStyleId>{5C22544A-7EE6-4342-B048-85BDC9FD1C3A}</a:tableStyleId>
              </a:tblPr>
              <a:tblGrid>
                <a:gridCol w="1782851">
                  <a:extLst>
                    <a:ext uri="{9D8B030D-6E8A-4147-A177-3AD203B41FA5}">
                      <a16:colId xmlns:a16="http://schemas.microsoft.com/office/drawing/2014/main" val="499380840"/>
                    </a:ext>
                  </a:extLst>
                </a:gridCol>
                <a:gridCol w="5273209">
                  <a:extLst>
                    <a:ext uri="{9D8B030D-6E8A-4147-A177-3AD203B41FA5}">
                      <a16:colId xmlns:a16="http://schemas.microsoft.com/office/drawing/2014/main" val="3232712685"/>
                    </a:ext>
                  </a:extLst>
                </a:gridCol>
              </a:tblGrid>
              <a:tr h="448398">
                <a:tc>
                  <a:txBody>
                    <a:bodyPr/>
                    <a:lstStyle/>
                    <a:p>
                      <a:pPr marR="18415" algn="just">
                        <a:spcBef>
                          <a:spcPts val="400"/>
                        </a:spcBef>
                        <a:spcAft>
                          <a:spcPts val="400"/>
                        </a:spcAft>
                      </a:pPr>
                      <a:r>
                        <a:rPr lang="en-US" sz="1600">
                          <a:effectLst/>
                        </a:rPr>
                        <a:t>Files used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dirty="0">
                          <a:effectLst/>
                        </a:rPr>
                        <a:t>AddPatient.ts,AddPatient.html,  AddPatient.css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93883252"/>
                  </a:ext>
                </a:extLst>
              </a:tr>
              <a:tr h="423404">
                <a:tc>
                  <a:txBody>
                    <a:bodyPr/>
                    <a:lstStyle/>
                    <a:p>
                      <a:pPr marR="18415" algn="just">
                        <a:spcBef>
                          <a:spcPts val="400"/>
                        </a:spcBef>
                        <a:spcAft>
                          <a:spcPts val="400"/>
                        </a:spcAft>
                      </a:pPr>
                      <a:r>
                        <a:rPr lang="en-US" sz="1600">
                          <a:effectLst/>
                        </a:rPr>
                        <a:t>Short Description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dirty="0">
                          <a:effectLst/>
                        </a:rPr>
                        <a:t>Allows the admin to add patient  to the application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90611486"/>
                  </a:ext>
                </a:extLst>
              </a:tr>
              <a:tr h="423404">
                <a:tc>
                  <a:txBody>
                    <a:bodyPr/>
                    <a:lstStyle/>
                    <a:p>
                      <a:pPr marR="18415" algn="just">
                        <a:spcBef>
                          <a:spcPts val="400"/>
                        </a:spcBef>
                        <a:spcAft>
                          <a:spcPts val="400"/>
                        </a:spcAft>
                      </a:pPr>
                      <a:r>
                        <a:rPr lang="en-US" sz="1600">
                          <a:effectLst/>
                        </a:rPr>
                        <a:t>Arguments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a:effectLst/>
                        </a:rPr>
                        <a:t>Email, Name, Phoneno, Gender, Password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58994306"/>
                  </a:ext>
                </a:extLst>
              </a:tr>
              <a:tr h="423404">
                <a:tc>
                  <a:txBody>
                    <a:bodyPr/>
                    <a:lstStyle/>
                    <a:p>
                      <a:pPr marR="18415" algn="just">
                        <a:spcBef>
                          <a:spcPts val="400"/>
                        </a:spcBef>
                        <a:spcAft>
                          <a:spcPts val="400"/>
                        </a:spcAft>
                      </a:pPr>
                      <a:r>
                        <a:rPr lang="en-US" sz="1600">
                          <a:effectLst/>
                        </a:rPr>
                        <a:t>Return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a:effectLst/>
                        </a:rPr>
                        <a:t>Success/Failure in adding patient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77473041"/>
                  </a:ext>
                </a:extLst>
              </a:tr>
              <a:tr h="423404">
                <a:tc>
                  <a:txBody>
                    <a:bodyPr/>
                    <a:lstStyle/>
                    <a:p>
                      <a:pPr marR="18415" algn="just">
                        <a:spcBef>
                          <a:spcPts val="400"/>
                        </a:spcBef>
                        <a:spcAft>
                          <a:spcPts val="400"/>
                        </a:spcAft>
                      </a:pPr>
                      <a:r>
                        <a:rPr lang="en-US" sz="1600">
                          <a:effectLst/>
                        </a:rPr>
                        <a:t>Pre-Condition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dirty="0">
                          <a:effectLst/>
                        </a:rPr>
                        <a:t>The admin must have an account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26676836"/>
                  </a:ext>
                </a:extLst>
              </a:tr>
              <a:tr h="423404">
                <a:tc>
                  <a:txBody>
                    <a:bodyPr/>
                    <a:lstStyle/>
                    <a:p>
                      <a:pPr marR="18415" algn="just">
                        <a:spcBef>
                          <a:spcPts val="400"/>
                        </a:spcBef>
                        <a:spcAft>
                          <a:spcPts val="400"/>
                        </a:spcAft>
                      </a:pPr>
                      <a:r>
                        <a:rPr lang="en-US" sz="1600">
                          <a:effectLst/>
                        </a:rPr>
                        <a:t>Post-Condition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a:effectLst/>
                        </a:rPr>
                        <a:t>The Adding patient will be displayed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57321301"/>
                  </a:ext>
                </a:extLst>
              </a:tr>
              <a:tr h="423404">
                <a:tc>
                  <a:txBody>
                    <a:bodyPr/>
                    <a:lstStyle/>
                    <a:p>
                      <a:pPr marR="18415" algn="just">
                        <a:spcBef>
                          <a:spcPts val="400"/>
                        </a:spcBef>
                        <a:spcAft>
                          <a:spcPts val="400"/>
                        </a:spcAft>
                      </a:pPr>
                      <a:r>
                        <a:rPr lang="en-US" sz="1600" dirty="0">
                          <a:effectLst/>
                        </a:rPr>
                        <a:t>Actor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dirty="0">
                          <a:effectLst/>
                        </a:rPr>
                        <a:t>Admin.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6324022"/>
                  </a:ext>
                </a:extLst>
              </a:tr>
            </a:tbl>
          </a:graphicData>
        </a:graphic>
      </p:graphicFrame>
      <p:sp>
        <p:nvSpPr>
          <p:cNvPr id="14" name="Oval 13">
            <a:extLst>
              <a:ext uri="{FF2B5EF4-FFF2-40B4-BE49-F238E27FC236}">
                <a16:creationId xmlns:a16="http://schemas.microsoft.com/office/drawing/2014/main" id="{540BC090-8536-0174-5F1B-1E6D2BA62767}"/>
              </a:ext>
            </a:extLst>
          </p:cNvPr>
          <p:cNvSpPr/>
          <p:nvPr/>
        </p:nvSpPr>
        <p:spPr>
          <a:xfrm>
            <a:off x="8330426" y="0"/>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5" name="Picture 4" descr="A picture containing text, sign, watch&#10;&#10;Description automatically generated">
            <a:extLst>
              <a:ext uri="{FF2B5EF4-FFF2-40B4-BE49-F238E27FC236}">
                <a16:creationId xmlns:a16="http://schemas.microsoft.com/office/drawing/2014/main" id="{979D2184-7785-9380-E1C8-D3EA12DAA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3444" y="13722"/>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AF984B2C-A2D3-8C73-1C14-62E70F71FC91}"/>
              </a:ext>
            </a:extLst>
          </p:cNvPr>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6" name="Date Placeholder 7">
            <a:extLst>
              <a:ext uri="{FF2B5EF4-FFF2-40B4-BE49-F238E27FC236}">
                <a16:creationId xmlns:a16="http://schemas.microsoft.com/office/drawing/2014/main" id="{B885CB5D-484D-A9B6-BAAE-D241D05706A8}"/>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dirty="0">
              <a:solidFill>
                <a:srgbClr val="FF0066"/>
              </a:solidFill>
              <a:latin typeface="Arial Rounded MT Bold" panose="020F0704030504030204" pitchFamily="34" charset="0"/>
            </a:endParaRPr>
          </a:p>
        </p:txBody>
      </p:sp>
    </p:spTree>
    <p:extLst>
      <p:ext uri="{BB962C8B-B14F-4D97-AF65-F5344CB8AC3E}">
        <p14:creationId xmlns:p14="http://schemas.microsoft.com/office/powerpoint/2010/main" val="3766231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59F8AC-D7E1-89EA-B234-679FC174FB34}"/>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pic>
        <p:nvPicPr>
          <p:cNvPr id="3" name="Picture 2">
            <a:extLst>
              <a:ext uri="{FF2B5EF4-FFF2-40B4-BE49-F238E27FC236}">
                <a16:creationId xmlns:a16="http://schemas.microsoft.com/office/drawing/2014/main" id="{F9E73B07-C587-B43F-EB3C-B5C0DF3A7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9" y="-18256"/>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12">
            <a:extLst>
              <a:ext uri="{FF2B5EF4-FFF2-40B4-BE49-F238E27FC236}">
                <a16:creationId xmlns:a16="http://schemas.microsoft.com/office/drawing/2014/main" id="{9567916B-61A3-4531-7A36-2076409D9D4C}"/>
              </a:ext>
            </a:extLst>
          </p:cNvPr>
          <p:cNvSpPr/>
          <p:nvPr/>
        </p:nvSpPr>
        <p:spPr>
          <a:xfrm>
            <a:off x="8366125" y="-18256"/>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5" name="Picture 4" descr="A picture containing text, sign, watch&#10;&#10;Description automatically generated">
            <a:extLst>
              <a:ext uri="{FF2B5EF4-FFF2-40B4-BE49-F238E27FC236}">
                <a16:creationId xmlns:a16="http://schemas.microsoft.com/office/drawing/2014/main" id="{3393C944-2687-EA0B-2B2A-4AAFBACDD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823" y="-10480"/>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2FC7DC84-E79F-1E61-AC0E-92E2D91235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
            <a:extLst>
              <a:ext uri="{FF2B5EF4-FFF2-40B4-BE49-F238E27FC236}">
                <a16:creationId xmlns:a16="http://schemas.microsoft.com/office/drawing/2014/main" id="{F110DE8C-10B2-1A0F-4797-6EA508C84D13}"/>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sp>
        <p:nvSpPr>
          <p:cNvPr id="10" name="Rectangle: Rounded Corners 9">
            <a:extLst>
              <a:ext uri="{FF2B5EF4-FFF2-40B4-BE49-F238E27FC236}">
                <a16:creationId xmlns:a16="http://schemas.microsoft.com/office/drawing/2014/main" id="{7DC5B32B-FF91-4C32-0A57-E89EA4ADC488}"/>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17</a:t>
            </a:fld>
            <a:endParaRPr lang="en-US" altLang="en-US" sz="1600" b="1" dirty="0">
              <a:solidFill>
                <a:srgbClr val="FFFFFF"/>
              </a:solidFill>
              <a:latin typeface="Comic Sans MS" panose="030F0702030302020204" pitchFamily="66" charset="0"/>
            </a:endParaRPr>
          </a:p>
        </p:txBody>
      </p:sp>
      <p:sp>
        <p:nvSpPr>
          <p:cNvPr id="11" name="TextBox 10">
            <a:extLst>
              <a:ext uri="{FF2B5EF4-FFF2-40B4-BE49-F238E27FC236}">
                <a16:creationId xmlns:a16="http://schemas.microsoft.com/office/drawing/2014/main" id="{45A17842-2292-6CD6-08D9-8387F749CA13}"/>
              </a:ext>
            </a:extLst>
          </p:cNvPr>
          <p:cNvSpPr txBox="1"/>
          <p:nvPr/>
        </p:nvSpPr>
        <p:spPr>
          <a:xfrm>
            <a:off x="107504" y="609600"/>
            <a:ext cx="4577714" cy="1200329"/>
          </a:xfrm>
          <a:prstGeom prst="rect">
            <a:avLst/>
          </a:prstGeom>
          <a:noFill/>
        </p:spPr>
        <p:txBody>
          <a:bodyPr wrap="square">
            <a:spAutoFit/>
          </a:bodyPr>
          <a:lstStyle/>
          <a:p>
            <a:r>
              <a:rPr lang="en-US" sz="2400" b="1" dirty="0">
                <a:effectLst/>
                <a:latin typeface="Verdana" panose="020B0604030504040204" pitchFamily="34" charset="0"/>
                <a:ea typeface="Verdana" panose="020B0604030504040204" pitchFamily="34" charset="0"/>
              </a:rPr>
              <a:t>LOW LEVEL DESIGN</a:t>
            </a:r>
          </a:p>
          <a:p>
            <a:endParaRPr lang="en-US" sz="2400" b="1" dirty="0">
              <a:latin typeface="Verdana" panose="020B0604030504040204" pitchFamily="34" charset="0"/>
              <a:ea typeface="Verdana" panose="020B0604030504040204" pitchFamily="34" charset="0"/>
            </a:endParaRPr>
          </a:p>
          <a:p>
            <a:r>
              <a:rPr lang="en-US" sz="2400" b="1" dirty="0">
                <a:latin typeface="Verdana" panose="020B0604030504040204" pitchFamily="34" charset="0"/>
                <a:ea typeface="Verdana" panose="020B0604030504040204" pitchFamily="34" charset="0"/>
              </a:rPr>
              <a:t>Add Doctor Details</a:t>
            </a:r>
            <a:endParaRPr lang="en-IN" sz="2400" dirty="0">
              <a:latin typeface="Verdana" panose="020B0604030504040204" pitchFamily="34" charset="0"/>
              <a:ea typeface="Verdana" panose="020B0604030504040204" pitchFamily="34" charset="0"/>
            </a:endParaRPr>
          </a:p>
        </p:txBody>
      </p:sp>
      <p:graphicFrame>
        <p:nvGraphicFramePr>
          <p:cNvPr id="12" name="Table 11">
            <a:extLst>
              <a:ext uri="{FF2B5EF4-FFF2-40B4-BE49-F238E27FC236}">
                <a16:creationId xmlns:a16="http://schemas.microsoft.com/office/drawing/2014/main" id="{F9F7B9EC-DDB8-BE51-5F05-B2DD708DB3CE}"/>
              </a:ext>
            </a:extLst>
          </p:cNvPr>
          <p:cNvGraphicFramePr>
            <a:graphicFrameLocks noGrp="1"/>
          </p:cNvGraphicFramePr>
          <p:nvPr>
            <p:extLst>
              <p:ext uri="{D42A27DB-BD31-4B8C-83A1-F6EECF244321}">
                <p14:modId xmlns:p14="http://schemas.microsoft.com/office/powerpoint/2010/main" val="1151248737"/>
              </p:ext>
            </p:extLst>
          </p:nvPr>
        </p:nvGraphicFramePr>
        <p:xfrm>
          <a:off x="685800" y="2111554"/>
          <a:ext cx="7342584" cy="3765718"/>
        </p:xfrm>
        <a:graphic>
          <a:graphicData uri="http://schemas.openxmlformats.org/drawingml/2006/table">
            <a:tbl>
              <a:tblPr firstRow="1" firstCol="1" bandRow="1">
                <a:tableStyleId>{5C22544A-7EE6-4342-B048-85BDC9FD1C3A}</a:tableStyleId>
              </a:tblPr>
              <a:tblGrid>
                <a:gridCol w="1855247">
                  <a:extLst>
                    <a:ext uri="{9D8B030D-6E8A-4147-A177-3AD203B41FA5}">
                      <a16:colId xmlns:a16="http://schemas.microsoft.com/office/drawing/2014/main" val="1854230132"/>
                    </a:ext>
                  </a:extLst>
                </a:gridCol>
                <a:gridCol w="5487337">
                  <a:extLst>
                    <a:ext uri="{9D8B030D-6E8A-4147-A177-3AD203B41FA5}">
                      <a16:colId xmlns:a16="http://schemas.microsoft.com/office/drawing/2014/main" val="1190265783"/>
                    </a:ext>
                  </a:extLst>
                </a:gridCol>
              </a:tblGrid>
              <a:tr h="494849">
                <a:tc>
                  <a:txBody>
                    <a:bodyPr/>
                    <a:lstStyle/>
                    <a:p>
                      <a:pPr marR="18415" algn="just">
                        <a:spcBef>
                          <a:spcPts val="400"/>
                        </a:spcBef>
                        <a:spcAft>
                          <a:spcPts val="400"/>
                        </a:spcAft>
                      </a:pPr>
                      <a:r>
                        <a:rPr lang="en-US" sz="1600">
                          <a:effectLst/>
                        </a:rPr>
                        <a:t>Files used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dirty="0" err="1">
                          <a:effectLst/>
                        </a:rPr>
                        <a:t>Adddoctor.ts</a:t>
                      </a:r>
                      <a:r>
                        <a:rPr lang="en-US" sz="1600" dirty="0">
                          <a:effectLst/>
                        </a:rPr>
                        <a:t>, Adddoctor.html, Adddoctor.css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10284505"/>
                  </a:ext>
                </a:extLst>
              </a:tr>
              <a:tr h="467267">
                <a:tc>
                  <a:txBody>
                    <a:bodyPr/>
                    <a:lstStyle/>
                    <a:p>
                      <a:pPr marR="18415" algn="just">
                        <a:spcBef>
                          <a:spcPts val="400"/>
                        </a:spcBef>
                        <a:spcAft>
                          <a:spcPts val="400"/>
                        </a:spcAft>
                      </a:pPr>
                      <a:r>
                        <a:rPr lang="en-US" sz="1600">
                          <a:effectLst/>
                        </a:rPr>
                        <a:t>Short Description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dirty="0">
                          <a:effectLst/>
                        </a:rPr>
                        <a:t>Allows the admin to add doctors to the application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60076144"/>
                  </a:ext>
                </a:extLst>
              </a:tr>
              <a:tr h="467267">
                <a:tc>
                  <a:txBody>
                    <a:bodyPr/>
                    <a:lstStyle/>
                    <a:p>
                      <a:pPr marR="18415" algn="just">
                        <a:spcBef>
                          <a:spcPts val="400"/>
                        </a:spcBef>
                        <a:spcAft>
                          <a:spcPts val="400"/>
                        </a:spcAft>
                      </a:pPr>
                      <a:r>
                        <a:rPr lang="en-US" sz="1600">
                          <a:effectLst/>
                        </a:rPr>
                        <a:t>Arguments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a:effectLst/>
                        </a:rPr>
                        <a:t>Email, Name, Phoneno, Password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14650883"/>
                  </a:ext>
                </a:extLst>
              </a:tr>
              <a:tr h="467267">
                <a:tc>
                  <a:txBody>
                    <a:bodyPr/>
                    <a:lstStyle/>
                    <a:p>
                      <a:pPr marR="18415" algn="just">
                        <a:spcBef>
                          <a:spcPts val="400"/>
                        </a:spcBef>
                        <a:spcAft>
                          <a:spcPts val="400"/>
                        </a:spcAft>
                      </a:pPr>
                      <a:r>
                        <a:rPr lang="en-US" sz="1600">
                          <a:effectLst/>
                        </a:rPr>
                        <a:t>Return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a:effectLst/>
                        </a:rPr>
                        <a:t>Success/Failure in adding doctor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19139201"/>
                  </a:ext>
                </a:extLst>
              </a:tr>
              <a:tr h="467267">
                <a:tc>
                  <a:txBody>
                    <a:bodyPr/>
                    <a:lstStyle/>
                    <a:p>
                      <a:pPr marR="18415" algn="just">
                        <a:spcBef>
                          <a:spcPts val="400"/>
                        </a:spcBef>
                        <a:spcAft>
                          <a:spcPts val="400"/>
                        </a:spcAft>
                      </a:pPr>
                      <a:r>
                        <a:rPr lang="en-US" sz="1600">
                          <a:effectLst/>
                        </a:rPr>
                        <a:t>Pre-Condition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a:effectLst/>
                        </a:rPr>
                        <a:t>The admin must have an account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7119785"/>
                  </a:ext>
                </a:extLst>
              </a:tr>
              <a:tr h="467267">
                <a:tc>
                  <a:txBody>
                    <a:bodyPr/>
                    <a:lstStyle/>
                    <a:p>
                      <a:pPr marR="18415" algn="just">
                        <a:spcBef>
                          <a:spcPts val="400"/>
                        </a:spcBef>
                        <a:spcAft>
                          <a:spcPts val="400"/>
                        </a:spcAft>
                      </a:pPr>
                      <a:r>
                        <a:rPr lang="en-US" sz="1600">
                          <a:effectLst/>
                        </a:rPr>
                        <a:t>Post-Condition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a:effectLst/>
                        </a:rPr>
                        <a:t>The Adding Doctor will be displayed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82876664"/>
                  </a:ext>
                </a:extLst>
              </a:tr>
              <a:tr h="467267">
                <a:tc>
                  <a:txBody>
                    <a:bodyPr/>
                    <a:lstStyle/>
                    <a:p>
                      <a:pPr marR="18415" algn="just">
                        <a:spcBef>
                          <a:spcPts val="400"/>
                        </a:spcBef>
                        <a:spcAft>
                          <a:spcPts val="400"/>
                        </a:spcAft>
                      </a:pPr>
                      <a:r>
                        <a:rPr lang="en-US" sz="1600">
                          <a:effectLst/>
                        </a:rPr>
                        <a:t>Exception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a:effectLst/>
                        </a:rPr>
                        <a:t>Email and password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79251768"/>
                  </a:ext>
                </a:extLst>
              </a:tr>
              <a:tr h="467267">
                <a:tc>
                  <a:txBody>
                    <a:bodyPr/>
                    <a:lstStyle/>
                    <a:p>
                      <a:pPr marR="18415" algn="just">
                        <a:spcBef>
                          <a:spcPts val="400"/>
                        </a:spcBef>
                        <a:spcAft>
                          <a:spcPts val="400"/>
                        </a:spcAft>
                      </a:pPr>
                      <a:r>
                        <a:rPr lang="en-US" sz="1600">
                          <a:effectLst/>
                        </a:rPr>
                        <a:t>Actor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dirty="0">
                          <a:effectLst/>
                        </a:rPr>
                        <a:t>Admin.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20035334"/>
                  </a:ext>
                </a:extLst>
              </a:tr>
            </a:tbl>
          </a:graphicData>
        </a:graphic>
      </p:graphicFrame>
      <p:sp>
        <p:nvSpPr>
          <p:cNvPr id="14" name="TextBox 13">
            <a:extLst>
              <a:ext uri="{FF2B5EF4-FFF2-40B4-BE49-F238E27FC236}">
                <a16:creationId xmlns:a16="http://schemas.microsoft.com/office/drawing/2014/main" id="{F7E5876F-206A-5530-CF89-361E4424D8E7}"/>
              </a:ext>
            </a:extLst>
          </p:cNvPr>
          <p:cNvSpPr txBox="1"/>
          <p:nvPr/>
        </p:nvSpPr>
        <p:spPr>
          <a:xfrm>
            <a:off x="907823" y="-1048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5" name="Date Placeholder 7">
            <a:extLst>
              <a:ext uri="{FF2B5EF4-FFF2-40B4-BE49-F238E27FC236}">
                <a16:creationId xmlns:a16="http://schemas.microsoft.com/office/drawing/2014/main" id="{36A16FD6-2DC6-119A-D69E-3D5DAA6A449E}"/>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dirty="0">
              <a:solidFill>
                <a:srgbClr val="FF0066"/>
              </a:solidFill>
              <a:latin typeface="Arial Rounded MT Bold" panose="020F0704030504030204" pitchFamily="34" charset="0"/>
            </a:endParaRPr>
          </a:p>
        </p:txBody>
      </p:sp>
    </p:spTree>
    <p:extLst>
      <p:ext uri="{BB962C8B-B14F-4D97-AF65-F5344CB8AC3E}">
        <p14:creationId xmlns:p14="http://schemas.microsoft.com/office/powerpoint/2010/main" val="784361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DE873-FE0B-63F4-F547-5F0DEE4BDBAD}"/>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pic>
        <p:nvPicPr>
          <p:cNvPr id="3" name="Picture 2">
            <a:extLst>
              <a:ext uri="{FF2B5EF4-FFF2-40B4-BE49-F238E27FC236}">
                <a16:creationId xmlns:a16="http://schemas.microsoft.com/office/drawing/2014/main" id="{A61BA9B3-6B0C-0A84-E4C7-D3085226F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Oval 11">
            <a:extLst>
              <a:ext uri="{FF2B5EF4-FFF2-40B4-BE49-F238E27FC236}">
                <a16:creationId xmlns:a16="http://schemas.microsoft.com/office/drawing/2014/main" id="{29915C16-CA7C-638B-554B-04B8D4EAF2E6}"/>
              </a:ext>
            </a:extLst>
          </p:cNvPr>
          <p:cNvSpPr/>
          <p:nvPr/>
        </p:nvSpPr>
        <p:spPr>
          <a:xfrm>
            <a:off x="8350898" y="6420"/>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5" name="Picture 4" descr="A picture containing text, sign, watch&#10;&#10;Description automatically generated">
            <a:extLst>
              <a:ext uri="{FF2B5EF4-FFF2-40B4-BE49-F238E27FC236}">
                <a16:creationId xmlns:a16="http://schemas.microsoft.com/office/drawing/2014/main" id="{D2069CFE-D47E-4680-1C80-D8BA0C94D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E233D4E8-590A-442E-5D13-EBC2F4F79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a:extLst>
              <a:ext uri="{FF2B5EF4-FFF2-40B4-BE49-F238E27FC236}">
                <a16:creationId xmlns:a16="http://schemas.microsoft.com/office/drawing/2014/main" id="{59B4CAEE-50E9-B553-F319-BEA862B55013}"/>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sp>
        <p:nvSpPr>
          <p:cNvPr id="8" name="Rectangle: Rounded Corners 7">
            <a:extLst>
              <a:ext uri="{FF2B5EF4-FFF2-40B4-BE49-F238E27FC236}">
                <a16:creationId xmlns:a16="http://schemas.microsoft.com/office/drawing/2014/main" id="{6C9E7F0B-6161-7CEC-7EE0-11E238DC6046}"/>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18</a:t>
            </a:fld>
            <a:endParaRPr lang="en-US" altLang="en-US" sz="1600" b="1" dirty="0">
              <a:solidFill>
                <a:srgbClr val="FFFFFF"/>
              </a:solidFill>
              <a:latin typeface="Comic Sans MS" panose="030F0702030302020204" pitchFamily="66" charset="0"/>
            </a:endParaRPr>
          </a:p>
        </p:txBody>
      </p:sp>
      <p:sp>
        <p:nvSpPr>
          <p:cNvPr id="9" name="TextBox 8">
            <a:extLst>
              <a:ext uri="{FF2B5EF4-FFF2-40B4-BE49-F238E27FC236}">
                <a16:creationId xmlns:a16="http://schemas.microsoft.com/office/drawing/2014/main" id="{7EF2B954-1D0E-90DF-EE33-ECEEC864A1F3}"/>
              </a:ext>
            </a:extLst>
          </p:cNvPr>
          <p:cNvSpPr txBox="1"/>
          <p:nvPr/>
        </p:nvSpPr>
        <p:spPr>
          <a:xfrm>
            <a:off x="107504" y="572487"/>
            <a:ext cx="5760640" cy="1200329"/>
          </a:xfrm>
          <a:prstGeom prst="rect">
            <a:avLst/>
          </a:prstGeom>
          <a:noFill/>
        </p:spPr>
        <p:txBody>
          <a:bodyPr wrap="square">
            <a:spAutoFit/>
          </a:bodyPr>
          <a:lstStyle/>
          <a:p>
            <a:r>
              <a:rPr lang="en-US" sz="2400" b="1" dirty="0">
                <a:effectLst/>
                <a:latin typeface="Verdana" panose="020B0604030504040204" pitchFamily="34" charset="0"/>
                <a:ea typeface="Verdana" panose="020B0604030504040204" pitchFamily="34" charset="0"/>
              </a:rPr>
              <a:t>LOW LEVEL DESIGN</a:t>
            </a:r>
          </a:p>
          <a:p>
            <a:endParaRPr lang="en-US" sz="2400" b="1"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Book appointment</a:t>
            </a:r>
            <a:r>
              <a:rPr lang="en-US" sz="2400" b="1" dirty="0">
                <a:latin typeface="Verdana" panose="020B0604030504040204" pitchFamily="34" charset="0"/>
                <a:ea typeface="Verdana" panose="020B0604030504040204" pitchFamily="34" charset="0"/>
              </a:rPr>
              <a:t> Details</a:t>
            </a:r>
            <a:endParaRPr lang="en-IN" sz="2400" dirty="0">
              <a:latin typeface="Verdana" panose="020B0604030504040204" pitchFamily="34" charset="0"/>
              <a:ea typeface="Verdana" panose="020B0604030504040204" pitchFamily="34" charset="0"/>
            </a:endParaRPr>
          </a:p>
        </p:txBody>
      </p:sp>
      <p:graphicFrame>
        <p:nvGraphicFramePr>
          <p:cNvPr id="11" name="Table 10">
            <a:extLst>
              <a:ext uri="{FF2B5EF4-FFF2-40B4-BE49-F238E27FC236}">
                <a16:creationId xmlns:a16="http://schemas.microsoft.com/office/drawing/2014/main" id="{258D9BB8-9E58-1A5D-F07E-5326DC73A0A9}"/>
              </a:ext>
            </a:extLst>
          </p:cNvPr>
          <p:cNvGraphicFramePr>
            <a:graphicFrameLocks noGrp="1"/>
          </p:cNvGraphicFramePr>
          <p:nvPr>
            <p:extLst>
              <p:ext uri="{D42A27DB-BD31-4B8C-83A1-F6EECF244321}">
                <p14:modId xmlns:p14="http://schemas.microsoft.com/office/powerpoint/2010/main" val="3762872421"/>
              </p:ext>
            </p:extLst>
          </p:nvPr>
        </p:nvGraphicFramePr>
        <p:xfrm>
          <a:off x="539552" y="2276872"/>
          <a:ext cx="8136904" cy="3279793"/>
        </p:xfrm>
        <a:graphic>
          <a:graphicData uri="http://schemas.openxmlformats.org/drawingml/2006/table">
            <a:tbl>
              <a:tblPr firstRow="1" firstCol="1" bandRow="1">
                <a:tableStyleId>{5C22544A-7EE6-4342-B048-85BDC9FD1C3A}</a:tableStyleId>
              </a:tblPr>
              <a:tblGrid>
                <a:gridCol w="2055947">
                  <a:extLst>
                    <a:ext uri="{9D8B030D-6E8A-4147-A177-3AD203B41FA5}">
                      <a16:colId xmlns:a16="http://schemas.microsoft.com/office/drawing/2014/main" val="4261722703"/>
                    </a:ext>
                  </a:extLst>
                </a:gridCol>
                <a:gridCol w="6080957">
                  <a:extLst>
                    <a:ext uri="{9D8B030D-6E8A-4147-A177-3AD203B41FA5}">
                      <a16:colId xmlns:a16="http://schemas.microsoft.com/office/drawing/2014/main" val="1887195543"/>
                    </a:ext>
                  </a:extLst>
                </a:gridCol>
              </a:tblGrid>
              <a:tr h="492049">
                <a:tc>
                  <a:txBody>
                    <a:bodyPr/>
                    <a:lstStyle/>
                    <a:p>
                      <a:pPr marR="18415" algn="just">
                        <a:spcBef>
                          <a:spcPts val="400"/>
                        </a:spcBef>
                        <a:spcAft>
                          <a:spcPts val="400"/>
                        </a:spcAft>
                      </a:pPr>
                      <a:r>
                        <a:rPr lang="en-US" sz="1600">
                          <a:effectLst/>
                        </a:rPr>
                        <a:t>Files used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dirty="0" err="1">
                          <a:effectLst/>
                        </a:rPr>
                        <a:t>Bookappoint.ts</a:t>
                      </a:r>
                      <a:r>
                        <a:rPr lang="en-US" sz="1600" dirty="0">
                          <a:effectLst/>
                        </a:rPr>
                        <a:t>, Bookappoint.html, Bookappoint.css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0128383"/>
                  </a:ext>
                </a:extLst>
              </a:tr>
              <a:tr h="464624">
                <a:tc>
                  <a:txBody>
                    <a:bodyPr/>
                    <a:lstStyle/>
                    <a:p>
                      <a:pPr marR="18415" algn="just">
                        <a:spcBef>
                          <a:spcPts val="400"/>
                        </a:spcBef>
                        <a:spcAft>
                          <a:spcPts val="400"/>
                        </a:spcAft>
                      </a:pPr>
                      <a:r>
                        <a:rPr lang="en-US" sz="1600">
                          <a:effectLst/>
                        </a:rPr>
                        <a:t>Short Description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dirty="0">
                          <a:effectLst/>
                        </a:rPr>
                        <a:t>Allows the patient to book the appointment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23564127"/>
                  </a:ext>
                </a:extLst>
              </a:tr>
              <a:tr h="464624">
                <a:tc>
                  <a:txBody>
                    <a:bodyPr/>
                    <a:lstStyle/>
                    <a:p>
                      <a:pPr marR="18415" algn="just">
                        <a:spcBef>
                          <a:spcPts val="400"/>
                        </a:spcBef>
                        <a:spcAft>
                          <a:spcPts val="400"/>
                        </a:spcAft>
                      </a:pPr>
                      <a:r>
                        <a:rPr lang="en-US" sz="1600">
                          <a:effectLst/>
                        </a:rPr>
                        <a:t>Arguments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dirty="0">
                          <a:effectLst/>
                        </a:rPr>
                        <a:t>Date, Time, Reason, Email of the patient and doctor.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1809899"/>
                  </a:ext>
                </a:extLst>
              </a:tr>
              <a:tr h="464624">
                <a:tc>
                  <a:txBody>
                    <a:bodyPr/>
                    <a:lstStyle/>
                    <a:p>
                      <a:pPr marR="18415" algn="just">
                        <a:spcBef>
                          <a:spcPts val="400"/>
                        </a:spcBef>
                        <a:spcAft>
                          <a:spcPts val="400"/>
                        </a:spcAft>
                      </a:pPr>
                      <a:r>
                        <a:rPr lang="en-US" sz="1600">
                          <a:effectLst/>
                        </a:rPr>
                        <a:t>Return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dirty="0">
                          <a:effectLst/>
                        </a:rPr>
                        <a:t>Success/Failure in Booking appointment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05304316"/>
                  </a:ext>
                </a:extLst>
              </a:tr>
              <a:tr h="464624">
                <a:tc>
                  <a:txBody>
                    <a:bodyPr/>
                    <a:lstStyle/>
                    <a:p>
                      <a:pPr marR="18415" algn="just">
                        <a:spcBef>
                          <a:spcPts val="400"/>
                        </a:spcBef>
                        <a:spcAft>
                          <a:spcPts val="400"/>
                        </a:spcAft>
                      </a:pPr>
                      <a:r>
                        <a:rPr lang="en-US" sz="1600">
                          <a:effectLst/>
                        </a:rPr>
                        <a:t>Pre-Condition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dirty="0">
                          <a:effectLst/>
                        </a:rPr>
                        <a:t>The patient  must have an account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98815353"/>
                  </a:ext>
                </a:extLst>
              </a:tr>
              <a:tr h="464624">
                <a:tc>
                  <a:txBody>
                    <a:bodyPr/>
                    <a:lstStyle/>
                    <a:p>
                      <a:pPr marR="18415" algn="just">
                        <a:spcBef>
                          <a:spcPts val="400"/>
                        </a:spcBef>
                        <a:spcAft>
                          <a:spcPts val="400"/>
                        </a:spcAft>
                      </a:pPr>
                      <a:r>
                        <a:rPr lang="en-US" sz="1600">
                          <a:effectLst/>
                        </a:rPr>
                        <a:t>Post-Condition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dirty="0">
                          <a:effectLst/>
                        </a:rPr>
                        <a:t>The appointment booked  will be displayed</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06920096"/>
                  </a:ext>
                </a:extLst>
              </a:tr>
              <a:tr h="464624">
                <a:tc>
                  <a:txBody>
                    <a:bodyPr/>
                    <a:lstStyle/>
                    <a:p>
                      <a:pPr marR="18415" algn="just">
                        <a:spcBef>
                          <a:spcPts val="400"/>
                        </a:spcBef>
                        <a:spcAft>
                          <a:spcPts val="400"/>
                        </a:spcAft>
                      </a:pPr>
                      <a:r>
                        <a:rPr lang="en-US" sz="1600" dirty="0">
                          <a:effectLst/>
                        </a:rPr>
                        <a:t>Actor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Patient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10210070"/>
                  </a:ext>
                </a:extLst>
              </a:tr>
            </a:tbl>
          </a:graphicData>
        </a:graphic>
      </p:graphicFrame>
      <p:sp>
        <p:nvSpPr>
          <p:cNvPr id="13" name="TextBox 12">
            <a:extLst>
              <a:ext uri="{FF2B5EF4-FFF2-40B4-BE49-F238E27FC236}">
                <a16:creationId xmlns:a16="http://schemas.microsoft.com/office/drawing/2014/main" id="{73D74B4F-F14F-AE18-A363-85917F8998AD}"/>
              </a:ext>
            </a:extLst>
          </p:cNvPr>
          <p:cNvSpPr txBox="1"/>
          <p:nvPr/>
        </p:nvSpPr>
        <p:spPr>
          <a:xfrm>
            <a:off x="919162" y="47325"/>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4" name="Date Placeholder 7">
            <a:extLst>
              <a:ext uri="{FF2B5EF4-FFF2-40B4-BE49-F238E27FC236}">
                <a16:creationId xmlns:a16="http://schemas.microsoft.com/office/drawing/2014/main" id="{491BE467-C93E-8AA2-5302-73C8A503D6F3}"/>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dirty="0">
              <a:solidFill>
                <a:srgbClr val="FF0066"/>
              </a:solidFill>
              <a:latin typeface="Arial Rounded MT Bold" panose="020F0704030504030204" pitchFamily="34" charset="0"/>
            </a:endParaRPr>
          </a:p>
        </p:txBody>
      </p:sp>
    </p:spTree>
    <p:extLst>
      <p:ext uri="{BB962C8B-B14F-4D97-AF65-F5344CB8AC3E}">
        <p14:creationId xmlns:p14="http://schemas.microsoft.com/office/powerpoint/2010/main" val="408673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7105AC-BBE6-220E-B3F2-808775C4DD0E}"/>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sp>
        <p:nvSpPr>
          <p:cNvPr id="3" name="Date Placeholder 1">
            <a:extLst>
              <a:ext uri="{FF2B5EF4-FFF2-40B4-BE49-F238E27FC236}">
                <a16:creationId xmlns:a16="http://schemas.microsoft.com/office/drawing/2014/main" id="{6F5F5E76-E6FC-AE37-8803-82A3EEC42C4B}"/>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pic>
        <p:nvPicPr>
          <p:cNvPr id="4" name="Picture 3">
            <a:extLst>
              <a:ext uri="{FF2B5EF4-FFF2-40B4-BE49-F238E27FC236}">
                <a16:creationId xmlns:a16="http://schemas.microsoft.com/office/drawing/2014/main" id="{00B66711-F146-C01D-29BB-19744F709E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Oval 11">
            <a:extLst>
              <a:ext uri="{FF2B5EF4-FFF2-40B4-BE49-F238E27FC236}">
                <a16:creationId xmlns:a16="http://schemas.microsoft.com/office/drawing/2014/main" id="{FDD96D84-C439-E6E2-D623-67BC2D00E43D}"/>
              </a:ext>
            </a:extLst>
          </p:cNvPr>
          <p:cNvSpPr/>
          <p:nvPr/>
        </p:nvSpPr>
        <p:spPr>
          <a:xfrm>
            <a:off x="8366125" y="21907"/>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 name="Picture 5" descr="A picture containing text, sign, watch&#10;&#10;Description automatically generated">
            <a:extLst>
              <a:ext uri="{FF2B5EF4-FFF2-40B4-BE49-F238E27FC236}">
                <a16:creationId xmlns:a16="http://schemas.microsoft.com/office/drawing/2014/main" id="{8F74BC71-BB1E-06B8-A550-598EB904E2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AD2E7B76-379B-843C-A5BD-9A1A6E09B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a:extLst>
              <a:ext uri="{FF2B5EF4-FFF2-40B4-BE49-F238E27FC236}">
                <a16:creationId xmlns:a16="http://schemas.microsoft.com/office/drawing/2014/main" id="{D506E99E-39F1-72CB-CA6B-17684715030B}"/>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sp>
        <p:nvSpPr>
          <p:cNvPr id="9" name="Rectangle: Rounded Corners 8">
            <a:extLst>
              <a:ext uri="{FF2B5EF4-FFF2-40B4-BE49-F238E27FC236}">
                <a16:creationId xmlns:a16="http://schemas.microsoft.com/office/drawing/2014/main" id="{592FC38D-9DFC-6C8A-4448-64903F3AE580}"/>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19</a:t>
            </a:fld>
            <a:endParaRPr lang="en-US" altLang="en-US" sz="1600" b="1" dirty="0">
              <a:solidFill>
                <a:srgbClr val="FFFFFF"/>
              </a:solidFill>
              <a:latin typeface="Comic Sans MS" panose="030F0702030302020204" pitchFamily="66" charset="0"/>
            </a:endParaRPr>
          </a:p>
        </p:txBody>
      </p:sp>
      <p:sp>
        <p:nvSpPr>
          <p:cNvPr id="10" name="TextBox 9">
            <a:extLst>
              <a:ext uri="{FF2B5EF4-FFF2-40B4-BE49-F238E27FC236}">
                <a16:creationId xmlns:a16="http://schemas.microsoft.com/office/drawing/2014/main" id="{F2673C70-F5CE-5B79-E921-E497972728C3}"/>
              </a:ext>
            </a:extLst>
          </p:cNvPr>
          <p:cNvSpPr txBox="1"/>
          <p:nvPr/>
        </p:nvSpPr>
        <p:spPr>
          <a:xfrm>
            <a:off x="107504" y="609600"/>
            <a:ext cx="4577714" cy="1200329"/>
          </a:xfrm>
          <a:prstGeom prst="rect">
            <a:avLst/>
          </a:prstGeom>
          <a:noFill/>
        </p:spPr>
        <p:txBody>
          <a:bodyPr wrap="square">
            <a:spAutoFit/>
          </a:bodyPr>
          <a:lstStyle/>
          <a:p>
            <a:r>
              <a:rPr lang="en-US" sz="2400" b="1" dirty="0">
                <a:effectLst/>
                <a:latin typeface="Verdana" panose="020B0604030504040204" pitchFamily="34" charset="0"/>
                <a:ea typeface="Verdana" panose="020B0604030504040204" pitchFamily="34" charset="0"/>
              </a:rPr>
              <a:t>LOW LEVEL DESIGN</a:t>
            </a:r>
          </a:p>
          <a:p>
            <a:endParaRPr lang="en-US" sz="2400" b="1" dirty="0">
              <a:latin typeface="Verdana" panose="020B0604030504040204" pitchFamily="34" charset="0"/>
              <a:ea typeface="Verdana" panose="020B0604030504040204" pitchFamily="34" charset="0"/>
            </a:endParaRPr>
          </a:p>
          <a:p>
            <a:r>
              <a:rPr lang="en-US" sz="2400" b="1" dirty="0">
                <a:latin typeface="Verdana" panose="020B0604030504040204" pitchFamily="34" charset="0"/>
                <a:ea typeface="Verdana" panose="020B0604030504040204" pitchFamily="34" charset="0"/>
              </a:rPr>
              <a:t>Add  Prescription Details</a:t>
            </a:r>
            <a:endParaRPr lang="en-IN" sz="2400" dirty="0">
              <a:latin typeface="Verdana" panose="020B0604030504040204" pitchFamily="34" charset="0"/>
              <a:ea typeface="Verdana" panose="020B0604030504040204" pitchFamily="34" charset="0"/>
            </a:endParaRPr>
          </a:p>
        </p:txBody>
      </p:sp>
      <p:graphicFrame>
        <p:nvGraphicFramePr>
          <p:cNvPr id="11" name="Table 10">
            <a:extLst>
              <a:ext uri="{FF2B5EF4-FFF2-40B4-BE49-F238E27FC236}">
                <a16:creationId xmlns:a16="http://schemas.microsoft.com/office/drawing/2014/main" id="{1D59CA18-F938-8A52-BB14-F7BD3474861A}"/>
              </a:ext>
            </a:extLst>
          </p:cNvPr>
          <p:cNvGraphicFramePr>
            <a:graphicFrameLocks noGrp="1"/>
          </p:cNvGraphicFramePr>
          <p:nvPr>
            <p:extLst>
              <p:ext uri="{D42A27DB-BD31-4B8C-83A1-F6EECF244321}">
                <p14:modId xmlns:p14="http://schemas.microsoft.com/office/powerpoint/2010/main" val="2400440241"/>
              </p:ext>
            </p:extLst>
          </p:nvPr>
        </p:nvGraphicFramePr>
        <p:xfrm>
          <a:off x="539552" y="2276872"/>
          <a:ext cx="8136904" cy="3279793"/>
        </p:xfrm>
        <a:graphic>
          <a:graphicData uri="http://schemas.openxmlformats.org/drawingml/2006/table">
            <a:tbl>
              <a:tblPr firstRow="1" firstCol="1" bandRow="1">
                <a:tableStyleId>{5C22544A-7EE6-4342-B048-85BDC9FD1C3A}</a:tableStyleId>
              </a:tblPr>
              <a:tblGrid>
                <a:gridCol w="2055947">
                  <a:extLst>
                    <a:ext uri="{9D8B030D-6E8A-4147-A177-3AD203B41FA5}">
                      <a16:colId xmlns:a16="http://schemas.microsoft.com/office/drawing/2014/main" val="4261722703"/>
                    </a:ext>
                  </a:extLst>
                </a:gridCol>
                <a:gridCol w="6080957">
                  <a:extLst>
                    <a:ext uri="{9D8B030D-6E8A-4147-A177-3AD203B41FA5}">
                      <a16:colId xmlns:a16="http://schemas.microsoft.com/office/drawing/2014/main" val="1887195543"/>
                    </a:ext>
                  </a:extLst>
                </a:gridCol>
              </a:tblGrid>
              <a:tr h="492049">
                <a:tc>
                  <a:txBody>
                    <a:bodyPr/>
                    <a:lstStyle/>
                    <a:p>
                      <a:pPr marR="18415" algn="just">
                        <a:spcBef>
                          <a:spcPts val="400"/>
                        </a:spcBef>
                        <a:spcAft>
                          <a:spcPts val="400"/>
                        </a:spcAft>
                      </a:pPr>
                      <a:r>
                        <a:rPr lang="en-US" sz="1600">
                          <a:effectLst/>
                        </a:rPr>
                        <a:t>Files used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dirty="0" err="1">
                          <a:effectLst/>
                        </a:rPr>
                        <a:t>Prescription.ts</a:t>
                      </a:r>
                      <a:r>
                        <a:rPr lang="en-US" sz="1600" dirty="0">
                          <a:effectLst/>
                        </a:rPr>
                        <a:t>, Prescription.html, Prescription.css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0128383"/>
                  </a:ext>
                </a:extLst>
              </a:tr>
              <a:tr h="464624">
                <a:tc>
                  <a:txBody>
                    <a:bodyPr/>
                    <a:lstStyle/>
                    <a:p>
                      <a:pPr marR="18415" algn="just">
                        <a:spcBef>
                          <a:spcPts val="400"/>
                        </a:spcBef>
                        <a:spcAft>
                          <a:spcPts val="400"/>
                        </a:spcAft>
                      </a:pPr>
                      <a:r>
                        <a:rPr lang="en-US" sz="1600">
                          <a:effectLst/>
                        </a:rPr>
                        <a:t>Short Description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a:effectLst/>
                        </a:rPr>
                        <a:t>Allows the doctors to enter the prescription for the patient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23564127"/>
                  </a:ext>
                </a:extLst>
              </a:tr>
              <a:tr h="464624">
                <a:tc>
                  <a:txBody>
                    <a:bodyPr/>
                    <a:lstStyle/>
                    <a:p>
                      <a:pPr marR="18415" algn="just">
                        <a:spcBef>
                          <a:spcPts val="400"/>
                        </a:spcBef>
                        <a:spcAft>
                          <a:spcPts val="400"/>
                        </a:spcAft>
                      </a:pPr>
                      <a:r>
                        <a:rPr lang="en-US" sz="1600">
                          <a:effectLst/>
                        </a:rPr>
                        <a:t>Arguments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dirty="0">
                          <a:effectLst/>
                        </a:rPr>
                        <a:t>Date, Time, Reason, Email of the patient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1809899"/>
                  </a:ext>
                </a:extLst>
              </a:tr>
              <a:tr h="464624">
                <a:tc>
                  <a:txBody>
                    <a:bodyPr/>
                    <a:lstStyle/>
                    <a:p>
                      <a:pPr marR="18415" algn="just">
                        <a:spcBef>
                          <a:spcPts val="400"/>
                        </a:spcBef>
                        <a:spcAft>
                          <a:spcPts val="400"/>
                        </a:spcAft>
                      </a:pPr>
                      <a:r>
                        <a:rPr lang="en-US" sz="1600">
                          <a:effectLst/>
                        </a:rPr>
                        <a:t>Return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a:effectLst/>
                        </a:rPr>
                        <a:t>Success/Failure in Prescription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05304316"/>
                  </a:ext>
                </a:extLst>
              </a:tr>
              <a:tr h="464624">
                <a:tc>
                  <a:txBody>
                    <a:bodyPr/>
                    <a:lstStyle/>
                    <a:p>
                      <a:pPr marR="18415" algn="just">
                        <a:spcBef>
                          <a:spcPts val="400"/>
                        </a:spcBef>
                        <a:spcAft>
                          <a:spcPts val="400"/>
                        </a:spcAft>
                      </a:pPr>
                      <a:r>
                        <a:rPr lang="en-US" sz="1600">
                          <a:effectLst/>
                        </a:rPr>
                        <a:t>Pre-Condition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a:effectLst/>
                        </a:rPr>
                        <a:t>The doctor must have an account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98815353"/>
                  </a:ext>
                </a:extLst>
              </a:tr>
              <a:tr h="464624">
                <a:tc>
                  <a:txBody>
                    <a:bodyPr/>
                    <a:lstStyle/>
                    <a:p>
                      <a:pPr marR="18415" algn="just">
                        <a:spcBef>
                          <a:spcPts val="400"/>
                        </a:spcBef>
                        <a:spcAft>
                          <a:spcPts val="400"/>
                        </a:spcAft>
                      </a:pPr>
                      <a:r>
                        <a:rPr lang="en-US" sz="1600">
                          <a:effectLst/>
                        </a:rPr>
                        <a:t>Post-Condition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a:effectLst/>
                        </a:rPr>
                        <a:t>The prescription for the patient will be displayed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06920096"/>
                  </a:ext>
                </a:extLst>
              </a:tr>
              <a:tr h="464624">
                <a:tc>
                  <a:txBody>
                    <a:bodyPr/>
                    <a:lstStyle/>
                    <a:p>
                      <a:pPr marR="18415" algn="just">
                        <a:spcBef>
                          <a:spcPts val="400"/>
                        </a:spcBef>
                        <a:spcAft>
                          <a:spcPts val="400"/>
                        </a:spcAft>
                      </a:pPr>
                      <a:r>
                        <a:rPr lang="en-US" sz="1600" dirty="0">
                          <a:effectLst/>
                        </a:rPr>
                        <a:t>Actor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18415" algn="just">
                        <a:spcBef>
                          <a:spcPts val="400"/>
                        </a:spcBef>
                        <a:spcAft>
                          <a:spcPts val="400"/>
                        </a:spcAft>
                      </a:pPr>
                      <a:r>
                        <a:rPr lang="en-US" sz="1600" dirty="0">
                          <a:effectLst/>
                        </a:rPr>
                        <a:t>Doctor.</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10210070"/>
                  </a:ext>
                </a:extLst>
              </a:tr>
            </a:tbl>
          </a:graphicData>
        </a:graphic>
      </p:graphicFrame>
      <p:sp>
        <p:nvSpPr>
          <p:cNvPr id="13" name="TextBox 12">
            <a:extLst>
              <a:ext uri="{FF2B5EF4-FFF2-40B4-BE49-F238E27FC236}">
                <a16:creationId xmlns:a16="http://schemas.microsoft.com/office/drawing/2014/main" id="{4FA6E958-381B-2E42-350F-DEBB7576BFC4}"/>
              </a:ext>
            </a:extLst>
          </p:cNvPr>
          <p:cNvSpPr txBox="1"/>
          <p:nvPr/>
        </p:nvSpPr>
        <p:spPr>
          <a:xfrm>
            <a:off x="919162" y="65881"/>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4" name="Date Placeholder 7">
            <a:extLst>
              <a:ext uri="{FF2B5EF4-FFF2-40B4-BE49-F238E27FC236}">
                <a16:creationId xmlns:a16="http://schemas.microsoft.com/office/drawing/2014/main" id="{68BCF90E-3426-0BAD-3BE9-71458E53B95D}"/>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dirty="0">
              <a:solidFill>
                <a:srgbClr val="FF0066"/>
              </a:solidFill>
              <a:latin typeface="Arial Rounded MT Bold" panose="020F0704030504030204" pitchFamily="34" charset="0"/>
            </a:endParaRPr>
          </a:p>
        </p:txBody>
      </p:sp>
    </p:spTree>
    <p:extLst>
      <p:ext uri="{BB962C8B-B14F-4D97-AF65-F5344CB8AC3E}">
        <p14:creationId xmlns:p14="http://schemas.microsoft.com/office/powerpoint/2010/main" val="3207096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5BD2B4-4F55-9882-C845-5B5049124265}"/>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sp>
        <p:nvSpPr>
          <p:cNvPr id="20" name="Date Placeholder 1">
            <a:extLst>
              <a:ext uri="{FF2B5EF4-FFF2-40B4-BE49-F238E27FC236}">
                <a16:creationId xmlns:a16="http://schemas.microsoft.com/office/drawing/2014/main" id="{2B142F96-73E2-8FDB-58AD-F1663FFB8CE8}"/>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sp>
        <p:nvSpPr>
          <p:cNvPr id="21" name="Date Placeholder 1">
            <a:extLst>
              <a:ext uri="{FF2B5EF4-FFF2-40B4-BE49-F238E27FC236}">
                <a16:creationId xmlns:a16="http://schemas.microsoft.com/office/drawing/2014/main" id="{AC64F4C4-69D5-8C81-5ABB-1914B6A8EAD4}"/>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sp>
        <p:nvSpPr>
          <p:cNvPr id="22" name="Date Placeholder 1">
            <a:extLst>
              <a:ext uri="{FF2B5EF4-FFF2-40B4-BE49-F238E27FC236}">
                <a16:creationId xmlns:a16="http://schemas.microsoft.com/office/drawing/2014/main" id="{3B045005-B0BA-302D-7048-8C0494EB4045}"/>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sp>
        <p:nvSpPr>
          <p:cNvPr id="23" name="Date Placeholder 1">
            <a:extLst>
              <a:ext uri="{FF2B5EF4-FFF2-40B4-BE49-F238E27FC236}">
                <a16:creationId xmlns:a16="http://schemas.microsoft.com/office/drawing/2014/main" id="{74D83FBA-31E9-5577-23B7-0F4491A3F094}"/>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sp>
        <p:nvSpPr>
          <p:cNvPr id="24" name="Date Placeholder 1">
            <a:extLst>
              <a:ext uri="{FF2B5EF4-FFF2-40B4-BE49-F238E27FC236}">
                <a16:creationId xmlns:a16="http://schemas.microsoft.com/office/drawing/2014/main" id="{02AEBF4C-4957-D121-6B2C-A12E2F352BC0}"/>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sp>
        <p:nvSpPr>
          <p:cNvPr id="25" name="Date Placeholder 1">
            <a:extLst>
              <a:ext uri="{FF2B5EF4-FFF2-40B4-BE49-F238E27FC236}">
                <a16:creationId xmlns:a16="http://schemas.microsoft.com/office/drawing/2014/main" id="{2839AD62-DF9E-0ED2-58DB-DE8EADF8D2FA}"/>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pic>
        <p:nvPicPr>
          <p:cNvPr id="26" name="Picture 25">
            <a:extLst>
              <a:ext uri="{FF2B5EF4-FFF2-40B4-BE49-F238E27FC236}">
                <a16:creationId xmlns:a16="http://schemas.microsoft.com/office/drawing/2014/main" id="{97563488-36D6-BCBC-7E98-187351CDCF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4">
            <a:extLst>
              <a:ext uri="{FF2B5EF4-FFF2-40B4-BE49-F238E27FC236}">
                <a16:creationId xmlns:a16="http://schemas.microsoft.com/office/drawing/2014/main" id="{E4416894-38DF-BBF1-9D25-791943D86D22}"/>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28" name="Picture 2">
            <a:extLst>
              <a:ext uri="{FF2B5EF4-FFF2-40B4-BE49-F238E27FC236}">
                <a16:creationId xmlns:a16="http://schemas.microsoft.com/office/drawing/2014/main" id="{72A8392D-F07C-E7E5-1BDB-B0F9D3B1B3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Rounded Corners 28">
            <a:extLst>
              <a:ext uri="{FF2B5EF4-FFF2-40B4-BE49-F238E27FC236}">
                <a16:creationId xmlns:a16="http://schemas.microsoft.com/office/drawing/2014/main" id="{8B4DD515-9F51-6F79-305F-4562360B1E20}"/>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2</a:t>
            </a:fld>
            <a:endParaRPr lang="en-US" altLang="en-US" sz="1600" b="1">
              <a:solidFill>
                <a:srgbClr val="FFFFFF"/>
              </a:solidFill>
              <a:latin typeface="Comic Sans MS" panose="030F0702030302020204" pitchFamily="66" charset="0"/>
            </a:endParaRPr>
          </a:p>
        </p:txBody>
      </p:sp>
      <p:sp>
        <p:nvSpPr>
          <p:cNvPr id="30" name="Date Placeholder 7">
            <a:extLst>
              <a:ext uri="{FF2B5EF4-FFF2-40B4-BE49-F238E27FC236}">
                <a16:creationId xmlns:a16="http://schemas.microsoft.com/office/drawing/2014/main" id="{AC5A5945-6682-771A-5205-0CF7A6E36370}"/>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a:solidFill>
                <a:srgbClr val="FF0066"/>
              </a:solidFill>
              <a:latin typeface="Arial Rounded MT Bold" panose="020F0704030504030204" pitchFamily="34" charset="0"/>
            </a:endParaRPr>
          </a:p>
        </p:txBody>
      </p:sp>
      <p:sp>
        <p:nvSpPr>
          <p:cNvPr id="31" name="TextBox 30">
            <a:extLst>
              <a:ext uri="{FF2B5EF4-FFF2-40B4-BE49-F238E27FC236}">
                <a16:creationId xmlns:a16="http://schemas.microsoft.com/office/drawing/2014/main" id="{BE6E675A-628B-03FD-F516-C44AED50A4CB}"/>
              </a:ext>
            </a:extLst>
          </p:cNvPr>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32" name="Oval 31">
            <a:extLst>
              <a:ext uri="{FF2B5EF4-FFF2-40B4-BE49-F238E27FC236}">
                <a16:creationId xmlns:a16="http://schemas.microsoft.com/office/drawing/2014/main" id="{3861283D-CE99-61D7-8993-7FE8AC57C83F}"/>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33" name="Picture 32" descr="A picture containing text, sign, watch&#10;&#10;Description automatically generated">
            <a:extLst>
              <a:ext uri="{FF2B5EF4-FFF2-40B4-BE49-F238E27FC236}">
                <a16:creationId xmlns:a16="http://schemas.microsoft.com/office/drawing/2014/main" id="{CEFE3CCF-39E3-D315-1425-5440AB9DEE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a:extLst>
              <a:ext uri="{FF2B5EF4-FFF2-40B4-BE49-F238E27FC236}">
                <a16:creationId xmlns:a16="http://schemas.microsoft.com/office/drawing/2014/main" id="{64AF2327-91B5-4917-6E67-CB8990754E0F}"/>
              </a:ext>
            </a:extLst>
          </p:cNvPr>
          <p:cNvSpPr txBox="1">
            <a:spLocks noChangeArrowheads="1"/>
          </p:cNvSpPr>
          <p:nvPr/>
        </p:nvSpPr>
        <p:spPr bwMode="auto">
          <a:xfrm>
            <a:off x="1252538" y="1924050"/>
            <a:ext cx="7102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b="1" dirty="0">
              <a:latin typeface="Verdana" panose="020B0604030504040204" pitchFamily="34" charset="0"/>
              <a:ea typeface="Verdana" panose="020B0604030504040204" pitchFamily="34" charset="0"/>
              <a:cs typeface="Verdana" panose="020B0604030504040204" pitchFamily="34" charset="0"/>
            </a:endParaRPr>
          </a:p>
        </p:txBody>
      </p:sp>
      <p:sp>
        <p:nvSpPr>
          <p:cNvPr id="36" name="TextBox 35">
            <a:extLst>
              <a:ext uri="{FF2B5EF4-FFF2-40B4-BE49-F238E27FC236}">
                <a16:creationId xmlns:a16="http://schemas.microsoft.com/office/drawing/2014/main" id="{235D087F-6249-4B6E-ED64-A51C5E090DF2}"/>
              </a:ext>
            </a:extLst>
          </p:cNvPr>
          <p:cNvSpPr txBox="1"/>
          <p:nvPr/>
        </p:nvSpPr>
        <p:spPr>
          <a:xfrm>
            <a:off x="192064" y="861920"/>
            <a:ext cx="4590046" cy="400110"/>
          </a:xfrm>
          <a:prstGeom prst="rect">
            <a:avLst/>
          </a:prstGeom>
          <a:noFill/>
        </p:spPr>
        <p:txBody>
          <a:bodyPr wrap="square">
            <a:spAutoFit/>
          </a:bodyPr>
          <a:lstStyle/>
          <a:p>
            <a:pPr>
              <a:spcBef>
                <a:spcPct val="0"/>
              </a:spcBef>
              <a:buFontTx/>
              <a:buNone/>
            </a:pPr>
            <a:r>
              <a:rPr lang="en-US" altLang="en-US" sz="2000" b="1" dirty="0">
                <a:latin typeface="Verdana" panose="020B0604030504040204" pitchFamily="34" charset="0"/>
                <a:ea typeface="Verdana" panose="020B0604030504040204" pitchFamily="34" charset="0"/>
                <a:cs typeface="Verdana" panose="020B0604030504040204" pitchFamily="34" charset="0"/>
              </a:rPr>
              <a:t>Problem Description:  </a:t>
            </a:r>
          </a:p>
        </p:txBody>
      </p:sp>
      <p:sp>
        <p:nvSpPr>
          <p:cNvPr id="38" name="TextBox 37">
            <a:extLst>
              <a:ext uri="{FF2B5EF4-FFF2-40B4-BE49-F238E27FC236}">
                <a16:creationId xmlns:a16="http://schemas.microsoft.com/office/drawing/2014/main" id="{9EB8AADB-DD56-DF7E-3CCF-D535CAF9EF0F}"/>
              </a:ext>
            </a:extLst>
          </p:cNvPr>
          <p:cNvSpPr txBox="1"/>
          <p:nvPr/>
        </p:nvSpPr>
        <p:spPr>
          <a:xfrm>
            <a:off x="245606" y="1482703"/>
            <a:ext cx="8898394" cy="3586366"/>
          </a:xfrm>
          <a:prstGeom prst="rect">
            <a:avLst/>
          </a:prstGeom>
          <a:noFill/>
        </p:spPr>
        <p:txBody>
          <a:bodyPr wrap="square">
            <a:spAutoFit/>
          </a:bodyPr>
          <a:lstStyle/>
          <a:p>
            <a:pPr algn="just">
              <a:lnSpc>
                <a:spcPct val="150000"/>
              </a:lnSpc>
              <a:spcBef>
                <a:spcPct val="0"/>
              </a:spcBef>
              <a:buNone/>
            </a:pPr>
            <a:r>
              <a:rPr lang="en-US" sz="2200" dirty="0">
                <a:effectLst/>
                <a:latin typeface="Times New Roman" panose="02020603050405020304" pitchFamily="18" charset="0"/>
                <a:ea typeface="Times New Roman" panose="02020603050405020304" pitchFamily="18" charset="0"/>
              </a:rPr>
              <a:t> Existing systems  for hospital management can be complex and difficult to navigate, hindering staff efficiency. Patient data might be scattered across different systems, making it difficult to access complete medical records. Manual processes and lack of integration can slow down administrative tasks and appointment scheduling. Furthermore, patient data is frequently fragmented across various platforms, making it difficult to access complete medical records for informed decision-making</a:t>
            </a:r>
          </a:p>
        </p:txBody>
      </p:sp>
    </p:spTree>
    <p:extLst>
      <p:ext uri="{BB962C8B-B14F-4D97-AF65-F5344CB8AC3E}">
        <p14:creationId xmlns:p14="http://schemas.microsoft.com/office/powerpoint/2010/main" val="2907674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D7DD8E-AEE6-28FC-5655-A3D78527A878}"/>
              </a:ext>
            </a:extLst>
          </p:cNvPr>
          <p:cNvSpPr>
            <a:spLocks noGrp="1"/>
          </p:cNvSpPr>
          <p:nvPr>
            <p:ph type="dt" sz="half" idx="10"/>
          </p:nvPr>
        </p:nvSpPr>
        <p:spPr>
          <a:xfrm>
            <a:off x="685800" y="6272609"/>
            <a:ext cx="1905000" cy="457200"/>
          </a:xfrm>
        </p:spPr>
        <p:txBody>
          <a:bodyPr/>
          <a:lstStyle/>
          <a:p>
            <a:pPr>
              <a:defRPr/>
            </a:pPr>
            <a:fld id="{E1F1B337-CE61-493D-8F93-640BF75D6F89}" type="datetime3">
              <a:rPr lang="en-US" altLang="en-US" smtClean="0"/>
              <a:pPr>
                <a:defRPr/>
              </a:pPr>
              <a:t>25 April 2024</a:t>
            </a:fld>
            <a:endParaRPr lang="en-US" altLang="en-US"/>
          </a:p>
        </p:txBody>
      </p:sp>
      <p:pic>
        <p:nvPicPr>
          <p:cNvPr id="3" name="Picture 2">
            <a:extLst>
              <a:ext uri="{FF2B5EF4-FFF2-40B4-BE49-F238E27FC236}">
                <a16:creationId xmlns:a16="http://schemas.microsoft.com/office/drawing/2014/main" id="{226B261A-EE0A-C5A1-D70A-5B0F33DE2A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4" y="-32587"/>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0A1159DF-5A1F-B1BF-E160-1853849E29FE}"/>
              </a:ext>
            </a:extLst>
          </p:cNvPr>
          <p:cNvSpPr txBox="1"/>
          <p:nvPr/>
        </p:nvSpPr>
        <p:spPr>
          <a:xfrm>
            <a:off x="906338" y="-29242"/>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1" name="Oval 10">
            <a:extLst>
              <a:ext uri="{FF2B5EF4-FFF2-40B4-BE49-F238E27FC236}">
                <a16:creationId xmlns:a16="http://schemas.microsoft.com/office/drawing/2014/main" id="{67BEFF49-569D-8DF3-898D-E99CC59CEA93}"/>
              </a:ext>
            </a:extLst>
          </p:cNvPr>
          <p:cNvSpPr/>
          <p:nvPr/>
        </p:nvSpPr>
        <p:spPr>
          <a:xfrm>
            <a:off x="8358981" y="55959"/>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5" name="Picture 4" descr="A picture containing text, sign, watch&#10;&#10;Description automatically generated">
            <a:extLst>
              <a:ext uri="{FF2B5EF4-FFF2-40B4-BE49-F238E27FC236}">
                <a16:creationId xmlns:a16="http://schemas.microsoft.com/office/drawing/2014/main" id="{0F0BAADB-BD3C-05A6-3940-EFD8676AE8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71834"/>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a:extLst>
              <a:ext uri="{FF2B5EF4-FFF2-40B4-BE49-F238E27FC236}">
                <a16:creationId xmlns:a16="http://schemas.microsoft.com/office/drawing/2014/main" id="{51FA9605-BB98-744C-566E-06787D04E8E2}"/>
              </a:ext>
            </a:extLst>
          </p:cNvPr>
          <p:cNvSpPr txBox="1">
            <a:spLocks noChangeArrowheads="1"/>
          </p:cNvSpPr>
          <p:nvPr/>
        </p:nvSpPr>
        <p:spPr bwMode="auto">
          <a:xfrm>
            <a:off x="2273300" y="6574234"/>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7" name="Picture 6">
            <a:extLst>
              <a:ext uri="{FF2B5EF4-FFF2-40B4-BE49-F238E27FC236}">
                <a16:creationId xmlns:a16="http://schemas.microsoft.com/office/drawing/2014/main" id="{5258E0C6-7381-5F13-3F24-37D4F1018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77409"/>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Rounded Corners 7">
            <a:extLst>
              <a:ext uri="{FF2B5EF4-FFF2-40B4-BE49-F238E27FC236}">
                <a16:creationId xmlns:a16="http://schemas.microsoft.com/office/drawing/2014/main" id="{A97A84D9-A073-2F94-7FB2-8748D3E00D56}"/>
              </a:ext>
            </a:extLst>
          </p:cNvPr>
          <p:cNvSpPr/>
          <p:nvPr/>
        </p:nvSpPr>
        <p:spPr>
          <a:xfrm>
            <a:off x="8550275" y="6577409"/>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20</a:t>
            </a:fld>
            <a:endParaRPr lang="en-US" altLang="en-US" sz="1600" b="1" dirty="0">
              <a:solidFill>
                <a:srgbClr val="FFFFFF"/>
              </a:solidFill>
              <a:latin typeface="Comic Sans MS" panose="030F0702030302020204" pitchFamily="66" charset="0"/>
            </a:endParaRPr>
          </a:p>
        </p:txBody>
      </p:sp>
      <p:sp>
        <p:nvSpPr>
          <p:cNvPr id="9" name="TextBox 8">
            <a:extLst>
              <a:ext uri="{FF2B5EF4-FFF2-40B4-BE49-F238E27FC236}">
                <a16:creationId xmlns:a16="http://schemas.microsoft.com/office/drawing/2014/main" id="{66FD0B7F-CF51-57A0-45E0-A8901C457193}"/>
              </a:ext>
            </a:extLst>
          </p:cNvPr>
          <p:cNvSpPr txBox="1">
            <a:spLocks noChangeArrowheads="1"/>
          </p:cNvSpPr>
          <p:nvPr/>
        </p:nvSpPr>
        <p:spPr bwMode="auto">
          <a:xfrm>
            <a:off x="-12824" y="599599"/>
            <a:ext cx="45365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en-US" sz="2400" b="1" dirty="0">
                <a:latin typeface="Verdana" panose="020B0604030504040204" pitchFamily="34" charset="0"/>
                <a:ea typeface="Verdana" panose="020B0604030504040204" pitchFamily="34" charset="0"/>
              </a:rPr>
              <a:t>RESULTS: Home Page</a:t>
            </a:r>
          </a:p>
        </p:txBody>
      </p:sp>
      <p:pic>
        <p:nvPicPr>
          <p:cNvPr id="10" name="Picture 9">
            <a:extLst>
              <a:ext uri="{FF2B5EF4-FFF2-40B4-BE49-F238E27FC236}">
                <a16:creationId xmlns:a16="http://schemas.microsoft.com/office/drawing/2014/main" id="{583EC0F6-2167-4581-0CCA-7932105C5B2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869033"/>
            <a:ext cx="7179162" cy="3496797"/>
          </a:xfrm>
          <a:prstGeom prst="rect">
            <a:avLst/>
          </a:prstGeom>
          <a:noFill/>
          <a:ln>
            <a:noFill/>
          </a:ln>
        </p:spPr>
      </p:pic>
      <p:sp>
        <p:nvSpPr>
          <p:cNvPr id="12" name="Text Box 4">
            <a:extLst>
              <a:ext uri="{FF2B5EF4-FFF2-40B4-BE49-F238E27FC236}">
                <a16:creationId xmlns:a16="http://schemas.microsoft.com/office/drawing/2014/main" id="{EA1F348D-B5FB-5DC5-F3F8-329371765E1B}"/>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sp>
        <p:nvSpPr>
          <p:cNvPr id="13" name="Date Placeholder 7">
            <a:extLst>
              <a:ext uri="{FF2B5EF4-FFF2-40B4-BE49-F238E27FC236}">
                <a16:creationId xmlns:a16="http://schemas.microsoft.com/office/drawing/2014/main" id="{43917166-EF2C-9CE4-D9CA-0902B5E8EF8D}"/>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dirty="0">
              <a:solidFill>
                <a:srgbClr val="FF0066"/>
              </a:solidFill>
              <a:latin typeface="Arial Rounded MT Bold" panose="020F0704030504030204" pitchFamily="34" charset="0"/>
            </a:endParaRPr>
          </a:p>
        </p:txBody>
      </p:sp>
    </p:spTree>
    <p:extLst>
      <p:ext uri="{BB962C8B-B14F-4D97-AF65-F5344CB8AC3E}">
        <p14:creationId xmlns:p14="http://schemas.microsoft.com/office/powerpoint/2010/main" val="2144257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5C6FCC-2D20-CEC3-7B64-F6CD53060EE2}"/>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pic>
        <p:nvPicPr>
          <p:cNvPr id="3" name="Picture 2">
            <a:extLst>
              <a:ext uri="{FF2B5EF4-FFF2-40B4-BE49-F238E27FC236}">
                <a16:creationId xmlns:a16="http://schemas.microsoft.com/office/drawing/2014/main" id="{7E154773-236F-7431-2CBE-4CA6337E1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Oval 9">
            <a:extLst>
              <a:ext uri="{FF2B5EF4-FFF2-40B4-BE49-F238E27FC236}">
                <a16:creationId xmlns:a16="http://schemas.microsoft.com/office/drawing/2014/main" id="{FE73C789-A86C-467C-9FA7-E75F4037E007}"/>
              </a:ext>
            </a:extLst>
          </p:cNvPr>
          <p:cNvSpPr/>
          <p:nvPr/>
        </p:nvSpPr>
        <p:spPr>
          <a:xfrm>
            <a:off x="8335963" y="34846"/>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sp>
        <p:nvSpPr>
          <p:cNvPr id="4" name="TextBox 3">
            <a:extLst>
              <a:ext uri="{FF2B5EF4-FFF2-40B4-BE49-F238E27FC236}">
                <a16:creationId xmlns:a16="http://schemas.microsoft.com/office/drawing/2014/main" id="{6847A1A9-7818-87A8-AE2A-72BEF0CA9BB6}"/>
              </a:ext>
            </a:extLst>
          </p:cNvPr>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pic>
        <p:nvPicPr>
          <p:cNvPr id="5" name="Picture 4" descr="A picture containing text, sign, watch&#10;&#10;Description automatically generated">
            <a:extLst>
              <a:ext uri="{FF2B5EF4-FFF2-40B4-BE49-F238E27FC236}">
                <a16:creationId xmlns:a16="http://schemas.microsoft.com/office/drawing/2014/main" id="{4F9ADD2D-A54B-81D1-93FF-29E8D4400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8564" y="65156"/>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7DD8EA4E-0C73-5730-DE51-0FD8B7BA99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a:extLst>
              <a:ext uri="{FF2B5EF4-FFF2-40B4-BE49-F238E27FC236}">
                <a16:creationId xmlns:a16="http://schemas.microsoft.com/office/drawing/2014/main" id="{B238FEAC-B9A3-431D-C1F6-E99F85BDADB3}"/>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sp>
        <p:nvSpPr>
          <p:cNvPr id="8" name="Rectangle: Rounded Corners 7">
            <a:extLst>
              <a:ext uri="{FF2B5EF4-FFF2-40B4-BE49-F238E27FC236}">
                <a16:creationId xmlns:a16="http://schemas.microsoft.com/office/drawing/2014/main" id="{162C5938-3497-F612-D9A3-33D24376DACD}"/>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21</a:t>
            </a:fld>
            <a:endParaRPr lang="en-US" altLang="en-US" sz="1600" b="1" dirty="0">
              <a:solidFill>
                <a:srgbClr val="FFFFFF"/>
              </a:solidFill>
              <a:latin typeface="Comic Sans MS" panose="030F0702030302020204" pitchFamily="66" charset="0"/>
            </a:endParaRPr>
          </a:p>
        </p:txBody>
      </p:sp>
      <p:sp>
        <p:nvSpPr>
          <p:cNvPr id="12" name="TextBox 11">
            <a:extLst>
              <a:ext uri="{FF2B5EF4-FFF2-40B4-BE49-F238E27FC236}">
                <a16:creationId xmlns:a16="http://schemas.microsoft.com/office/drawing/2014/main" id="{FC0CDA35-FFC8-6449-492D-D2F743618DB2}"/>
              </a:ext>
            </a:extLst>
          </p:cNvPr>
          <p:cNvSpPr txBox="1"/>
          <p:nvPr/>
        </p:nvSpPr>
        <p:spPr>
          <a:xfrm>
            <a:off x="-15032" y="581888"/>
            <a:ext cx="4576664" cy="461665"/>
          </a:xfrm>
          <a:prstGeom prst="rect">
            <a:avLst/>
          </a:prstGeom>
          <a:noFill/>
        </p:spPr>
        <p:txBody>
          <a:bodyPr wrap="square">
            <a:spAutoFit/>
          </a:bodyPr>
          <a:lstStyle/>
          <a:p>
            <a:pPr>
              <a:buNone/>
            </a:pPr>
            <a:r>
              <a:rPr lang="en-US" b="1" dirty="0">
                <a:latin typeface="Verdana" panose="020B0604030504040204" pitchFamily="34" charset="0"/>
                <a:ea typeface="Verdana" panose="020B0604030504040204" pitchFamily="34" charset="0"/>
              </a:rPr>
              <a:t>RESULTS: Login Page</a:t>
            </a:r>
          </a:p>
        </p:txBody>
      </p:sp>
      <p:pic>
        <p:nvPicPr>
          <p:cNvPr id="9" name="Picture 8">
            <a:extLst>
              <a:ext uri="{FF2B5EF4-FFF2-40B4-BE49-F238E27FC236}">
                <a16:creationId xmlns:a16="http://schemas.microsoft.com/office/drawing/2014/main" id="{942B4F10-ED5D-9D37-FB88-BEE385E6E8B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0545" y="2114867"/>
            <a:ext cx="5502910" cy="2628265"/>
          </a:xfrm>
          <a:prstGeom prst="rect">
            <a:avLst/>
          </a:prstGeom>
          <a:noFill/>
          <a:ln>
            <a:noFill/>
          </a:ln>
        </p:spPr>
      </p:pic>
      <p:sp>
        <p:nvSpPr>
          <p:cNvPr id="11" name="Date Placeholder 7">
            <a:extLst>
              <a:ext uri="{FF2B5EF4-FFF2-40B4-BE49-F238E27FC236}">
                <a16:creationId xmlns:a16="http://schemas.microsoft.com/office/drawing/2014/main" id="{62FB119E-8192-4E52-0508-B64B46247498}"/>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dirty="0">
              <a:solidFill>
                <a:srgbClr val="FF0066"/>
              </a:solidFill>
              <a:latin typeface="Arial Rounded MT Bold" panose="020F0704030504030204" pitchFamily="34" charset="0"/>
            </a:endParaRPr>
          </a:p>
        </p:txBody>
      </p:sp>
    </p:spTree>
    <p:extLst>
      <p:ext uri="{BB962C8B-B14F-4D97-AF65-F5344CB8AC3E}">
        <p14:creationId xmlns:p14="http://schemas.microsoft.com/office/powerpoint/2010/main" val="597771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D5FD0B-92A8-E52F-FFCC-4CE9E28D4E12}"/>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pic>
        <p:nvPicPr>
          <p:cNvPr id="3" name="Picture 2">
            <a:extLst>
              <a:ext uri="{FF2B5EF4-FFF2-40B4-BE49-F238E27FC236}">
                <a16:creationId xmlns:a16="http://schemas.microsoft.com/office/drawing/2014/main" id="{0A6BC957-2B8D-B1B8-5812-A69D9E6E41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55629231-CD57-7040-12B1-3573EA876E4E}"/>
              </a:ext>
            </a:extLst>
          </p:cNvPr>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1" name="Oval 10">
            <a:extLst>
              <a:ext uri="{FF2B5EF4-FFF2-40B4-BE49-F238E27FC236}">
                <a16:creationId xmlns:a16="http://schemas.microsoft.com/office/drawing/2014/main" id="{14C93E0C-F2B5-6851-3B81-53E29FC2C919}"/>
              </a:ext>
            </a:extLst>
          </p:cNvPr>
          <p:cNvSpPr/>
          <p:nvPr/>
        </p:nvSpPr>
        <p:spPr>
          <a:xfrm>
            <a:off x="8362475" y="0"/>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5" name="Picture 4" descr="A picture containing text, sign, watch&#10;&#10;Description automatically generated">
            <a:extLst>
              <a:ext uri="{FF2B5EF4-FFF2-40B4-BE49-F238E27FC236}">
                <a16:creationId xmlns:a16="http://schemas.microsoft.com/office/drawing/2014/main" id="{8E05C6D5-908C-4B7A-78E0-B43F1B804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5493" y="31749"/>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EDDB16F8-5292-C61D-43CC-67BBF3738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a:extLst>
              <a:ext uri="{FF2B5EF4-FFF2-40B4-BE49-F238E27FC236}">
                <a16:creationId xmlns:a16="http://schemas.microsoft.com/office/drawing/2014/main" id="{35FF5597-A795-5296-F019-25118945C3DC}"/>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sp>
        <p:nvSpPr>
          <p:cNvPr id="8" name="Rectangle: Rounded Corners 7">
            <a:extLst>
              <a:ext uri="{FF2B5EF4-FFF2-40B4-BE49-F238E27FC236}">
                <a16:creationId xmlns:a16="http://schemas.microsoft.com/office/drawing/2014/main" id="{914E3A17-0D2D-A7A8-2768-2F914CD4D433}"/>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22</a:t>
            </a:fld>
            <a:endParaRPr lang="en-US" altLang="en-US" sz="1600" b="1" dirty="0">
              <a:solidFill>
                <a:srgbClr val="FFFFFF"/>
              </a:solidFill>
              <a:latin typeface="Comic Sans MS" panose="030F0702030302020204" pitchFamily="66" charset="0"/>
            </a:endParaRPr>
          </a:p>
        </p:txBody>
      </p:sp>
      <p:sp>
        <p:nvSpPr>
          <p:cNvPr id="10" name="TextBox 9">
            <a:extLst>
              <a:ext uri="{FF2B5EF4-FFF2-40B4-BE49-F238E27FC236}">
                <a16:creationId xmlns:a16="http://schemas.microsoft.com/office/drawing/2014/main" id="{D884C7C1-E260-093D-9F65-D8536E5ADAC0}"/>
              </a:ext>
            </a:extLst>
          </p:cNvPr>
          <p:cNvSpPr txBox="1"/>
          <p:nvPr/>
        </p:nvSpPr>
        <p:spPr>
          <a:xfrm>
            <a:off x="-3888" y="620713"/>
            <a:ext cx="5688632" cy="461665"/>
          </a:xfrm>
          <a:prstGeom prst="rect">
            <a:avLst/>
          </a:prstGeom>
          <a:noFill/>
        </p:spPr>
        <p:txBody>
          <a:bodyPr wrap="square">
            <a:spAutoFit/>
          </a:bodyPr>
          <a:lstStyle/>
          <a:p>
            <a:pPr>
              <a:buNone/>
            </a:pPr>
            <a:r>
              <a:rPr lang="en-US" sz="2400" b="1" dirty="0">
                <a:latin typeface="Verdana" panose="020B0604030504040204" pitchFamily="34" charset="0"/>
                <a:ea typeface="Verdana" panose="020B0604030504040204" pitchFamily="34" charset="0"/>
              </a:rPr>
              <a:t>RESULTS: Add patient</a:t>
            </a:r>
            <a:r>
              <a:rPr lang="en-US" b="1" dirty="0">
                <a:latin typeface="Verdana" panose="020B0604030504040204" pitchFamily="34" charset="0"/>
                <a:ea typeface="Verdana" panose="020B0604030504040204" pitchFamily="34" charset="0"/>
              </a:rPr>
              <a:t> </a:t>
            </a:r>
            <a:r>
              <a:rPr lang="en-US" sz="2400" b="1" dirty="0">
                <a:latin typeface="Verdana" panose="020B0604030504040204" pitchFamily="34" charset="0"/>
                <a:ea typeface="Verdana" panose="020B0604030504040204" pitchFamily="34" charset="0"/>
              </a:rPr>
              <a:t>Page</a:t>
            </a:r>
          </a:p>
        </p:txBody>
      </p:sp>
      <p:pic>
        <p:nvPicPr>
          <p:cNvPr id="9" name="Picture 8">
            <a:extLst>
              <a:ext uri="{FF2B5EF4-FFF2-40B4-BE49-F238E27FC236}">
                <a16:creationId xmlns:a16="http://schemas.microsoft.com/office/drawing/2014/main" id="{A8A78303-AD31-1887-1AAD-930D4B04066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77721" y="1372890"/>
            <a:ext cx="6388558" cy="4152563"/>
          </a:xfrm>
          <a:prstGeom prst="rect">
            <a:avLst/>
          </a:prstGeom>
          <a:noFill/>
          <a:ln>
            <a:noFill/>
          </a:ln>
        </p:spPr>
      </p:pic>
      <p:sp>
        <p:nvSpPr>
          <p:cNvPr id="12" name="Date Placeholder 7">
            <a:extLst>
              <a:ext uri="{FF2B5EF4-FFF2-40B4-BE49-F238E27FC236}">
                <a16:creationId xmlns:a16="http://schemas.microsoft.com/office/drawing/2014/main" id="{6D10D3BA-59BA-CFFC-F050-EA43C6981FA0}"/>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dirty="0">
              <a:solidFill>
                <a:srgbClr val="FF0066"/>
              </a:solidFill>
              <a:latin typeface="Arial Rounded MT Bold" panose="020F0704030504030204" pitchFamily="34" charset="0"/>
            </a:endParaRPr>
          </a:p>
        </p:txBody>
      </p:sp>
    </p:spTree>
    <p:extLst>
      <p:ext uri="{BB962C8B-B14F-4D97-AF65-F5344CB8AC3E}">
        <p14:creationId xmlns:p14="http://schemas.microsoft.com/office/powerpoint/2010/main" val="1057495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D1906C-4EB8-BEA3-09D3-9BB2590148E3}"/>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pic>
        <p:nvPicPr>
          <p:cNvPr id="3" name="Picture 2">
            <a:extLst>
              <a:ext uri="{FF2B5EF4-FFF2-40B4-BE49-F238E27FC236}">
                <a16:creationId xmlns:a16="http://schemas.microsoft.com/office/drawing/2014/main" id="{ED9EBCC1-A1CB-D391-9FD9-8CF271EDF6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455576D1-E9C5-E42A-B917-28EBCA21CE57}"/>
              </a:ext>
            </a:extLst>
          </p:cNvPr>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1" name="Oval 10">
            <a:extLst>
              <a:ext uri="{FF2B5EF4-FFF2-40B4-BE49-F238E27FC236}">
                <a16:creationId xmlns:a16="http://schemas.microsoft.com/office/drawing/2014/main" id="{B48B3A06-DE8B-22AC-298B-F9FFA526BFE0}"/>
              </a:ext>
            </a:extLst>
          </p:cNvPr>
          <p:cNvSpPr/>
          <p:nvPr/>
        </p:nvSpPr>
        <p:spPr>
          <a:xfrm>
            <a:off x="8358981" y="21459"/>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dirty="0"/>
          </a:p>
        </p:txBody>
      </p:sp>
      <p:pic>
        <p:nvPicPr>
          <p:cNvPr id="5" name="Picture 4" descr="A picture containing text, sign, watch&#10;&#10;Description automatically generated">
            <a:extLst>
              <a:ext uri="{FF2B5EF4-FFF2-40B4-BE49-F238E27FC236}">
                <a16:creationId xmlns:a16="http://schemas.microsoft.com/office/drawing/2014/main" id="{D56CFFA3-532C-2483-ED9B-5C0D79EE7B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4D05C775-2741-2E14-99F5-8603685D0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a:extLst>
              <a:ext uri="{FF2B5EF4-FFF2-40B4-BE49-F238E27FC236}">
                <a16:creationId xmlns:a16="http://schemas.microsoft.com/office/drawing/2014/main" id="{9D44E437-5850-4182-6090-62A2661CDB48}"/>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sp>
        <p:nvSpPr>
          <p:cNvPr id="8" name="Rectangle: Rounded Corners 7">
            <a:extLst>
              <a:ext uri="{FF2B5EF4-FFF2-40B4-BE49-F238E27FC236}">
                <a16:creationId xmlns:a16="http://schemas.microsoft.com/office/drawing/2014/main" id="{EF9C608E-6B1A-4BD1-AEB0-A039087B7E5C}"/>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23</a:t>
            </a:fld>
            <a:endParaRPr lang="en-US" altLang="en-US" sz="1600" b="1" dirty="0">
              <a:solidFill>
                <a:srgbClr val="FFFFFF"/>
              </a:solidFill>
              <a:latin typeface="Comic Sans MS" panose="030F0702030302020204" pitchFamily="66" charset="0"/>
            </a:endParaRPr>
          </a:p>
        </p:txBody>
      </p:sp>
      <p:sp>
        <p:nvSpPr>
          <p:cNvPr id="10" name="TextBox 9">
            <a:extLst>
              <a:ext uri="{FF2B5EF4-FFF2-40B4-BE49-F238E27FC236}">
                <a16:creationId xmlns:a16="http://schemas.microsoft.com/office/drawing/2014/main" id="{97CFD3C4-4062-5164-F7B8-FFAE14A2A3DD}"/>
              </a:ext>
            </a:extLst>
          </p:cNvPr>
          <p:cNvSpPr txBox="1"/>
          <p:nvPr/>
        </p:nvSpPr>
        <p:spPr>
          <a:xfrm>
            <a:off x="33512" y="667417"/>
            <a:ext cx="5465366" cy="461665"/>
          </a:xfrm>
          <a:prstGeom prst="rect">
            <a:avLst/>
          </a:prstGeom>
          <a:noFill/>
        </p:spPr>
        <p:txBody>
          <a:bodyPr wrap="square">
            <a:spAutoFit/>
          </a:bodyPr>
          <a:lstStyle/>
          <a:p>
            <a:pPr>
              <a:buNone/>
            </a:pPr>
            <a:r>
              <a:rPr lang="en-US" sz="2400" b="1" dirty="0">
                <a:latin typeface="Verdana" panose="020B0604030504040204" pitchFamily="34" charset="0"/>
                <a:ea typeface="Verdana" panose="020B0604030504040204" pitchFamily="34" charset="0"/>
              </a:rPr>
              <a:t>RESULTS: Add </a:t>
            </a:r>
            <a:r>
              <a:rPr lang="en-US" b="1" dirty="0">
                <a:latin typeface="Verdana" panose="020B0604030504040204" pitchFamily="34" charset="0"/>
                <a:ea typeface="Verdana" panose="020B0604030504040204" pitchFamily="34" charset="0"/>
              </a:rPr>
              <a:t>Doctor </a:t>
            </a:r>
            <a:r>
              <a:rPr lang="en-US" sz="2400" b="1" dirty="0">
                <a:latin typeface="Verdana" panose="020B0604030504040204" pitchFamily="34" charset="0"/>
                <a:ea typeface="Verdana" panose="020B0604030504040204" pitchFamily="34" charset="0"/>
              </a:rPr>
              <a:t>Page</a:t>
            </a:r>
          </a:p>
        </p:txBody>
      </p:sp>
      <p:pic>
        <p:nvPicPr>
          <p:cNvPr id="9" name="Picture 8">
            <a:extLst>
              <a:ext uri="{FF2B5EF4-FFF2-40B4-BE49-F238E27FC236}">
                <a16:creationId xmlns:a16="http://schemas.microsoft.com/office/drawing/2014/main" id="{EB0D2023-02C5-EF1D-8B50-34F85902323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330325"/>
            <a:ext cx="5578177" cy="4324648"/>
          </a:xfrm>
          <a:prstGeom prst="rect">
            <a:avLst/>
          </a:prstGeom>
          <a:noFill/>
          <a:ln>
            <a:noFill/>
          </a:ln>
        </p:spPr>
      </p:pic>
    </p:spTree>
    <p:extLst>
      <p:ext uri="{BB962C8B-B14F-4D97-AF65-F5344CB8AC3E}">
        <p14:creationId xmlns:p14="http://schemas.microsoft.com/office/powerpoint/2010/main" val="1934410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2BC5E5-60DC-6AA4-5543-A3C59EE2C1C5}"/>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sp>
        <p:nvSpPr>
          <p:cNvPr id="3" name="Date Placeholder 1">
            <a:extLst>
              <a:ext uri="{FF2B5EF4-FFF2-40B4-BE49-F238E27FC236}">
                <a16:creationId xmlns:a16="http://schemas.microsoft.com/office/drawing/2014/main" id="{5E818637-157A-AFBE-181C-93480B06142F}"/>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sp>
        <p:nvSpPr>
          <p:cNvPr id="4" name="Date Placeholder 1">
            <a:extLst>
              <a:ext uri="{FF2B5EF4-FFF2-40B4-BE49-F238E27FC236}">
                <a16:creationId xmlns:a16="http://schemas.microsoft.com/office/drawing/2014/main" id="{3F3426B6-40E1-C95A-0858-491554AE20DC}"/>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pic>
        <p:nvPicPr>
          <p:cNvPr id="5" name="Picture 4">
            <a:extLst>
              <a:ext uri="{FF2B5EF4-FFF2-40B4-BE49-F238E27FC236}">
                <a16:creationId xmlns:a16="http://schemas.microsoft.com/office/drawing/2014/main" id="{CCF1654A-8568-4564-2C13-7FCAF324F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a:extLst>
              <a:ext uri="{FF2B5EF4-FFF2-40B4-BE49-F238E27FC236}">
                <a16:creationId xmlns:a16="http://schemas.microsoft.com/office/drawing/2014/main" id="{199B10F0-4EA0-A310-3956-6BE36CF3AA27}"/>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7" name="Picture 2">
            <a:extLst>
              <a:ext uri="{FF2B5EF4-FFF2-40B4-BE49-F238E27FC236}">
                <a16:creationId xmlns:a16="http://schemas.microsoft.com/office/drawing/2014/main" id="{517A137B-2F6C-C623-EB17-6C86E01D5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Rounded Corners 7">
            <a:extLst>
              <a:ext uri="{FF2B5EF4-FFF2-40B4-BE49-F238E27FC236}">
                <a16:creationId xmlns:a16="http://schemas.microsoft.com/office/drawing/2014/main" id="{6CFE670D-E715-93C2-8229-2ECEE375820D}"/>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24</a:t>
            </a:fld>
            <a:endParaRPr lang="en-US" altLang="en-US" sz="1600" b="1">
              <a:solidFill>
                <a:srgbClr val="FFFFFF"/>
              </a:solidFill>
              <a:latin typeface="Comic Sans MS" panose="030F0702030302020204" pitchFamily="66" charset="0"/>
            </a:endParaRPr>
          </a:p>
        </p:txBody>
      </p:sp>
      <p:sp>
        <p:nvSpPr>
          <p:cNvPr id="9" name="Date Placeholder 7">
            <a:extLst>
              <a:ext uri="{FF2B5EF4-FFF2-40B4-BE49-F238E27FC236}">
                <a16:creationId xmlns:a16="http://schemas.microsoft.com/office/drawing/2014/main" id="{8AB495B3-C9DC-A1BB-05CB-14F1FB2429E9}"/>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a:solidFill>
                <a:srgbClr val="FF0066"/>
              </a:solidFill>
              <a:latin typeface="Arial Rounded MT Bold" panose="020F0704030504030204" pitchFamily="34" charset="0"/>
            </a:endParaRPr>
          </a:p>
        </p:txBody>
      </p:sp>
      <p:sp>
        <p:nvSpPr>
          <p:cNvPr id="10" name="TextBox 9">
            <a:extLst>
              <a:ext uri="{FF2B5EF4-FFF2-40B4-BE49-F238E27FC236}">
                <a16:creationId xmlns:a16="http://schemas.microsoft.com/office/drawing/2014/main" id="{F2038FF5-1981-DCBE-ACC0-BA67EDFE898E}"/>
              </a:ext>
            </a:extLst>
          </p:cNvPr>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1" name="Oval 10">
            <a:extLst>
              <a:ext uri="{FF2B5EF4-FFF2-40B4-BE49-F238E27FC236}">
                <a16:creationId xmlns:a16="http://schemas.microsoft.com/office/drawing/2014/main" id="{C7AFD1CE-FDA5-E633-5547-F6311FE0D4BB}"/>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12" name="Picture 11" descr="A picture containing text, sign, watch&#10;&#10;Description automatically generated">
            <a:extLst>
              <a:ext uri="{FF2B5EF4-FFF2-40B4-BE49-F238E27FC236}">
                <a16:creationId xmlns:a16="http://schemas.microsoft.com/office/drawing/2014/main" id="{5DDA6DFB-B025-D264-5922-82CE6842D6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20247E48-527C-278F-49A1-16F1FC0E6CDA}"/>
              </a:ext>
            </a:extLst>
          </p:cNvPr>
          <p:cNvSpPr txBox="1">
            <a:spLocks noChangeArrowheads="1"/>
          </p:cNvSpPr>
          <p:nvPr/>
        </p:nvSpPr>
        <p:spPr bwMode="auto">
          <a:xfrm>
            <a:off x="0" y="620713"/>
            <a:ext cx="65471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en-US" sz="2400" b="1" dirty="0">
                <a:latin typeface="Verdana" panose="020B0604030504040204" pitchFamily="34" charset="0"/>
                <a:ea typeface="Verdana" panose="020B0604030504040204" pitchFamily="34" charset="0"/>
              </a:rPr>
              <a:t>RESULTS: Book appointment page</a:t>
            </a:r>
          </a:p>
        </p:txBody>
      </p:sp>
      <p:pic>
        <p:nvPicPr>
          <p:cNvPr id="14" name="Picture 13">
            <a:extLst>
              <a:ext uri="{FF2B5EF4-FFF2-40B4-BE49-F238E27FC236}">
                <a16:creationId xmlns:a16="http://schemas.microsoft.com/office/drawing/2014/main" id="{D64286E5-3254-8C39-6164-2BAC0711ED8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438147"/>
            <a:ext cx="4465220" cy="3851215"/>
          </a:xfrm>
          <a:prstGeom prst="rect">
            <a:avLst/>
          </a:prstGeom>
          <a:noFill/>
          <a:ln>
            <a:noFill/>
          </a:ln>
        </p:spPr>
      </p:pic>
    </p:spTree>
    <p:extLst>
      <p:ext uri="{BB962C8B-B14F-4D97-AF65-F5344CB8AC3E}">
        <p14:creationId xmlns:p14="http://schemas.microsoft.com/office/powerpoint/2010/main" val="1526822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739951-CDF2-B905-8CB7-A4167E4761E7}"/>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pic>
        <p:nvPicPr>
          <p:cNvPr id="3" name="Picture 2">
            <a:extLst>
              <a:ext uri="{FF2B5EF4-FFF2-40B4-BE49-F238E27FC236}">
                <a16:creationId xmlns:a16="http://schemas.microsoft.com/office/drawing/2014/main" id="{3C1E4BA2-457E-BA09-2217-083D8754F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0C38AF35-1E90-EDFE-1E8E-5AA410F170A9}"/>
              </a:ext>
            </a:extLst>
          </p:cNvPr>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a:extLst>
              <a:ext uri="{FF2B5EF4-FFF2-40B4-BE49-F238E27FC236}">
                <a16:creationId xmlns:a16="http://schemas.microsoft.com/office/drawing/2014/main" id="{5A088624-D876-6C38-9A8F-6017539B801B}"/>
              </a:ext>
            </a:extLst>
          </p:cNvPr>
          <p:cNvSpPr/>
          <p:nvPr/>
        </p:nvSpPr>
        <p:spPr>
          <a:xfrm>
            <a:off x="8335963" y="15874"/>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5" name="Picture 4" descr="A picture containing text, sign, watch&#10;&#10;Description automatically generated">
            <a:extLst>
              <a:ext uri="{FF2B5EF4-FFF2-40B4-BE49-F238E27FC236}">
                <a16:creationId xmlns:a16="http://schemas.microsoft.com/office/drawing/2014/main" id="{E31323A2-5C12-E0B7-87F7-97CEF1DF7B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7269" y="47623"/>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DA8C8C68-DDB7-6243-F310-98B02DE13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a:extLst>
              <a:ext uri="{FF2B5EF4-FFF2-40B4-BE49-F238E27FC236}">
                <a16:creationId xmlns:a16="http://schemas.microsoft.com/office/drawing/2014/main" id="{905388EC-A5B3-E167-7B77-6444C70A2273}"/>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sp>
        <p:nvSpPr>
          <p:cNvPr id="8" name="Date Placeholder 7">
            <a:extLst>
              <a:ext uri="{FF2B5EF4-FFF2-40B4-BE49-F238E27FC236}">
                <a16:creationId xmlns:a16="http://schemas.microsoft.com/office/drawing/2014/main" id="{FC5B3043-E342-8C11-404F-7CE7468AE03C}"/>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a:solidFill>
                <a:srgbClr val="FF0066"/>
              </a:solidFill>
              <a:latin typeface="Arial Rounded MT Bold" panose="020F0704030504030204" pitchFamily="34" charset="0"/>
            </a:endParaRPr>
          </a:p>
        </p:txBody>
      </p:sp>
      <p:sp>
        <p:nvSpPr>
          <p:cNvPr id="9" name="Rectangle: Rounded Corners 8">
            <a:extLst>
              <a:ext uri="{FF2B5EF4-FFF2-40B4-BE49-F238E27FC236}">
                <a16:creationId xmlns:a16="http://schemas.microsoft.com/office/drawing/2014/main" id="{74A3EFC3-D41E-9366-8C03-EF82DE9233B0}"/>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25</a:t>
            </a:fld>
            <a:endParaRPr lang="en-US" altLang="en-US" sz="1600" b="1">
              <a:solidFill>
                <a:srgbClr val="FFFFFF"/>
              </a:solidFill>
              <a:latin typeface="Comic Sans MS" panose="030F0702030302020204" pitchFamily="66" charset="0"/>
            </a:endParaRPr>
          </a:p>
        </p:txBody>
      </p:sp>
      <p:sp>
        <p:nvSpPr>
          <p:cNvPr id="11" name="TextBox 10">
            <a:extLst>
              <a:ext uri="{FF2B5EF4-FFF2-40B4-BE49-F238E27FC236}">
                <a16:creationId xmlns:a16="http://schemas.microsoft.com/office/drawing/2014/main" id="{39159F3A-FCA7-83C3-50A3-14D029BA7A48}"/>
              </a:ext>
            </a:extLst>
          </p:cNvPr>
          <p:cNvSpPr txBox="1">
            <a:spLocks noChangeArrowheads="1"/>
          </p:cNvSpPr>
          <p:nvPr/>
        </p:nvSpPr>
        <p:spPr bwMode="auto">
          <a:xfrm>
            <a:off x="-11728" y="645210"/>
            <a:ext cx="5976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en-US" sz="2400" b="1" dirty="0">
                <a:latin typeface="Verdana" panose="020B0604030504040204" pitchFamily="34" charset="0"/>
                <a:ea typeface="Verdana" panose="020B0604030504040204" pitchFamily="34" charset="0"/>
              </a:rPr>
              <a:t>RESULTS: Prescription page</a:t>
            </a:r>
          </a:p>
        </p:txBody>
      </p:sp>
      <p:pic>
        <p:nvPicPr>
          <p:cNvPr id="10" name="Picture 9">
            <a:extLst>
              <a:ext uri="{FF2B5EF4-FFF2-40B4-BE49-F238E27FC236}">
                <a16:creationId xmlns:a16="http://schemas.microsoft.com/office/drawing/2014/main" id="{0BE4B6D6-A7DF-0363-B19F-21B19F24991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62553" y="1282734"/>
            <a:ext cx="5817760" cy="4818002"/>
          </a:xfrm>
          <a:prstGeom prst="rect">
            <a:avLst/>
          </a:prstGeom>
          <a:noFill/>
          <a:ln>
            <a:noFill/>
          </a:ln>
        </p:spPr>
      </p:pic>
    </p:spTree>
    <p:extLst>
      <p:ext uri="{BB962C8B-B14F-4D97-AF65-F5344CB8AC3E}">
        <p14:creationId xmlns:p14="http://schemas.microsoft.com/office/powerpoint/2010/main" val="3953297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1E0E11-6FC0-52D6-752D-C2EF0041F6D8}"/>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pic>
        <p:nvPicPr>
          <p:cNvPr id="3" name="Picture 2">
            <a:extLst>
              <a:ext uri="{FF2B5EF4-FFF2-40B4-BE49-F238E27FC236}">
                <a16:creationId xmlns:a16="http://schemas.microsoft.com/office/drawing/2014/main" id="{C58E759E-EB6C-9743-1E33-3C3FE20D9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D0F869BE-EF70-72CA-9D0A-DFECF15E192B}"/>
              </a:ext>
            </a:extLst>
          </p:cNvPr>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a:extLst>
              <a:ext uri="{FF2B5EF4-FFF2-40B4-BE49-F238E27FC236}">
                <a16:creationId xmlns:a16="http://schemas.microsoft.com/office/drawing/2014/main" id="{27DD60E5-F593-C56B-048B-16F5F4F3AE25}"/>
              </a:ext>
            </a:extLst>
          </p:cNvPr>
          <p:cNvSpPr/>
          <p:nvPr/>
        </p:nvSpPr>
        <p:spPr>
          <a:xfrm>
            <a:off x="8358981" y="0"/>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5" name="Picture 4" descr="A picture containing text, sign, watch&#10;&#10;Description automatically generated">
            <a:extLst>
              <a:ext uri="{FF2B5EF4-FFF2-40B4-BE49-F238E27FC236}">
                <a16:creationId xmlns:a16="http://schemas.microsoft.com/office/drawing/2014/main" id="{1EB2A12D-8E2B-B55B-C776-1DDE72F95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9" y="10934"/>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B8EEE74A-9449-73C6-ED87-1449DEC31F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a:extLst>
              <a:ext uri="{FF2B5EF4-FFF2-40B4-BE49-F238E27FC236}">
                <a16:creationId xmlns:a16="http://schemas.microsoft.com/office/drawing/2014/main" id="{C806C2E4-BE7C-705F-0A9E-294BE56FA618}"/>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sp>
        <p:nvSpPr>
          <p:cNvPr id="8" name="Date Placeholder 7">
            <a:extLst>
              <a:ext uri="{FF2B5EF4-FFF2-40B4-BE49-F238E27FC236}">
                <a16:creationId xmlns:a16="http://schemas.microsoft.com/office/drawing/2014/main" id="{C5103E82-C205-0ECD-8574-A1FDD07D0EA6}"/>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a:solidFill>
                <a:srgbClr val="FF0066"/>
              </a:solidFill>
              <a:latin typeface="Arial Rounded MT Bold" panose="020F0704030504030204" pitchFamily="34" charset="0"/>
            </a:endParaRPr>
          </a:p>
        </p:txBody>
      </p:sp>
      <p:sp>
        <p:nvSpPr>
          <p:cNvPr id="9" name="Rectangle: Rounded Corners 8">
            <a:extLst>
              <a:ext uri="{FF2B5EF4-FFF2-40B4-BE49-F238E27FC236}">
                <a16:creationId xmlns:a16="http://schemas.microsoft.com/office/drawing/2014/main" id="{B43F5CC5-4085-8676-AF38-9E2AB2D39D4E}"/>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26</a:t>
            </a:fld>
            <a:endParaRPr lang="en-US" altLang="en-US" sz="1600" b="1">
              <a:solidFill>
                <a:srgbClr val="FFFFFF"/>
              </a:solidFill>
              <a:latin typeface="Comic Sans MS" panose="030F0702030302020204" pitchFamily="66" charset="0"/>
            </a:endParaRPr>
          </a:p>
        </p:txBody>
      </p:sp>
      <p:sp>
        <p:nvSpPr>
          <p:cNvPr id="11" name="TextBox 10">
            <a:extLst>
              <a:ext uri="{FF2B5EF4-FFF2-40B4-BE49-F238E27FC236}">
                <a16:creationId xmlns:a16="http://schemas.microsoft.com/office/drawing/2014/main" id="{56A21D8F-AAAF-CB09-F27E-C7DEA8F57B09}"/>
              </a:ext>
            </a:extLst>
          </p:cNvPr>
          <p:cNvSpPr txBox="1"/>
          <p:nvPr/>
        </p:nvSpPr>
        <p:spPr>
          <a:xfrm>
            <a:off x="7144" y="609600"/>
            <a:ext cx="6984776" cy="461665"/>
          </a:xfrm>
          <a:prstGeom prst="rect">
            <a:avLst/>
          </a:prstGeom>
          <a:noFill/>
        </p:spPr>
        <p:txBody>
          <a:bodyPr wrap="square">
            <a:spAutoFit/>
          </a:bodyPr>
          <a:lstStyle/>
          <a:p>
            <a:pPr>
              <a:buNone/>
            </a:pPr>
            <a:r>
              <a:rPr lang="en-US" sz="2400" b="1" dirty="0">
                <a:latin typeface="Verdana" panose="020B0604030504040204" pitchFamily="34" charset="0"/>
                <a:ea typeface="Verdana" panose="020B0604030504040204" pitchFamily="34" charset="0"/>
              </a:rPr>
              <a:t>RESULTS: Check Appointment page</a:t>
            </a:r>
          </a:p>
        </p:txBody>
      </p:sp>
      <p:pic>
        <p:nvPicPr>
          <p:cNvPr id="10" name="Picture 9">
            <a:extLst>
              <a:ext uri="{FF2B5EF4-FFF2-40B4-BE49-F238E27FC236}">
                <a16:creationId xmlns:a16="http://schemas.microsoft.com/office/drawing/2014/main" id="{BC977582-3788-5638-AE5F-FA89ECD1415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508455"/>
            <a:ext cx="5412060" cy="4501820"/>
          </a:xfrm>
          <a:prstGeom prst="rect">
            <a:avLst/>
          </a:prstGeom>
          <a:noFill/>
          <a:ln>
            <a:noFill/>
          </a:ln>
        </p:spPr>
      </p:pic>
    </p:spTree>
    <p:extLst>
      <p:ext uri="{BB962C8B-B14F-4D97-AF65-F5344CB8AC3E}">
        <p14:creationId xmlns:p14="http://schemas.microsoft.com/office/powerpoint/2010/main" val="2166070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DE873-FE0B-63F4-F547-5F0DEE4BDBAD}"/>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pic>
        <p:nvPicPr>
          <p:cNvPr id="3" name="Picture 2">
            <a:extLst>
              <a:ext uri="{FF2B5EF4-FFF2-40B4-BE49-F238E27FC236}">
                <a16:creationId xmlns:a16="http://schemas.microsoft.com/office/drawing/2014/main" id="{A61BA9B3-6B0C-0A84-E4C7-D3085226F7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Oval 8">
            <a:extLst>
              <a:ext uri="{FF2B5EF4-FFF2-40B4-BE49-F238E27FC236}">
                <a16:creationId xmlns:a16="http://schemas.microsoft.com/office/drawing/2014/main" id="{CC18F798-11D7-8AA6-0117-70AAE6BFE771}"/>
              </a:ext>
            </a:extLst>
          </p:cNvPr>
          <p:cNvSpPr/>
          <p:nvPr/>
        </p:nvSpPr>
        <p:spPr>
          <a:xfrm>
            <a:off x="8382000" y="15874"/>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5" name="Picture 4" descr="A picture containing text, sign, watch&#10;&#10;Description automatically generated">
            <a:extLst>
              <a:ext uri="{FF2B5EF4-FFF2-40B4-BE49-F238E27FC236}">
                <a16:creationId xmlns:a16="http://schemas.microsoft.com/office/drawing/2014/main" id="{C6A18292-E0F1-1A9B-1B7B-8ED921E0C6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0100" y="47623"/>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27350DBD-A659-4062-AE43-4DEB78D939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a:extLst>
              <a:ext uri="{FF2B5EF4-FFF2-40B4-BE49-F238E27FC236}">
                <a16:creationId xmlns:a16="http://schemas.microsoft.com/office/drawing/2014/main" id="{4845AE61-2BBB-CCF1-63E7-260471C87CED}"/>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sp>
        <p:nvSpPr>
          <p:cNvPr id="8" name="Rectangle: Rounded Corners 7">
            <a:extLst>
              <a:ext uri="{FF2B5EF4-FFF2-40B4-BE49-F238E27FC236}">
                <a16:creationId xmlns:a16="http://schemas.microsoft.com/office/drawing/2014/main" id="{4C5AC442-9675-96F3-9564-188C78F7E839}"/>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27</a:t>
            </a:fld>
            <a:endParaRPr lang="en-US" altLang="en-US" sz="1600" b="1" dirty="0">
              <a:solidFill>
                <a:srgbClr val="FFFFFF"/>
              </a:solidFill>
              <a:latin typeface="Comic Sans MS" panose="030F0702030302020204" pitchFamily="66" charset="0"/>
            </a:endParaRPr>
          </a:p>
        </p:txBody>
      </p:sp>
      <p:sp>
        <p:nvSpPr>
          <p:cNvPr id="10" name="TextBox 9">
            <a:extLst>
              <a:ext uri="{FF2B5EF4-FFF2-40B4-BE49-F238E27FC236}">
                <a16:creationId xmlns:a16="http://schemas.microsoft.com/office/drawing/2014/main" id="{8E86BCD3-29CC-7A8B-14E5-F9D7E39C6EDB}"/>
              </a:ext>
            </a:extLst>
          </p:cNvPr>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1" name="Date Placeholder 7">
            <a:extLst>
              <a:ext uri="{FF2B5EF4-FFF2-40B4-BE49-F238E27FC236}">
                <a16:creationId xmlns:a16="http://schemas.microsoft.com/office/drawing/2014/main" id="{4A56A881-9503-31E3-4B73-82A70D8E5679}"/>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dirty="0">
              <a:solidFill>
                <a:srgbClr val="FF0066"/>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6A2955EC-66E4-9287-110A-CE21F105DF66}"/>
              </a:ext>
            </a:extLst>
          </p:cNvPr>
          <p:cNvSpPr txBox="1"/>
          <p:nvPr/>
        </p:nvSpPr>
        <p:spPr>
          <a:xfrm>
            <a:off x="7144" y="609600"/>
            <a:ext cx="6984776" cy="461665"/>
          </a:xfrm>
          <a:prstGeom prst="rect">
            <a:avLst/>
          </a:prstGeom>
          <a:noFill/>
        </p:spPr>
        <p:txBody>
          <a:bodyPr wrap="square">
            <a:spAutoFit/>
          </a:bodyPr>
          <a:lstStyle/>
          <a:p>
            <a:pPr>
              <a:buNone/>
            </a:pPr>
            <a:r>
              <a:rPr lang="en-US" sz="2400" b="1" dirty="0">
                <a:latin typeface="Verdana" panose="020B0604030504040204" pitchFamily="34" charset="0"/>
                <a:ea typeface="Verdana" panose="020B0604030504040204" pitchFamily="34" charset="0"/>
              </a:rPr>
              <a:t>RESULTS:   Bill Generation page</a:t>
            </a:r>
          </a:p>
        </p:txBody>
      </p:sp>
      <p:pic>
        <p:nvPicPr>
          <p:cNvPr id="13" name="Picture 12">
            <a:extLst>
              <a:ext uri="{FF2B5EF4-FFF2-40B4-BE49-F238E27FC236}">
                <a16:creationId xmlns:a16="http://schemas.microsoft.com/office/drawing/2014/main" id="{D10B6DC1-7CF1-69BB-76B0-1CD953E727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814" y="2211834"/>
            <a:ext cx="7685286" cy="2129533"/>
          </a:xfrm>
          <a:prstGeom prst="rect">
            <a:avLst/>
          </a:prstGeom>
        </p:spPr>
      </p:pic>
    </p:spTree>
    <p:extLst>
      <p:ext uri="{BB962C8B-B14F-4D97-AF65-F5344CB8AC3E}">
        <p14:creationId xmlns:p14="http://schemas.microsoft.com/office/powerpoint/2010/main" val="3678543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D67EE6-016D-74B3-47E7-66735571A351}"/>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sp>
        <p:nvSpPr>
          <p:cNvPr id="3" name="Date Placeholder 1">
            <a:extLst>
              <a:ext uri="{FF2B5EF4-FFF2-40B4-BE49-F238E27FC236}">
                <a16:creationId xmlns:a16="http://schemas.microsoft.com/office/drawing/2014/main" id="{52F69D44-1E5A-904F-915D-43F03E3DA105}"/>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pic>
        <p:nvPicPr>
          <p:cNvPr id="4" name="Picture 3">
            <a:extLst>
              <a:ext uri="{FF2B5EF4-FFF2-40B4-BE49-F238E27FC236}">
                <a16:creationId xmlns:a16="http://schemas.microsoft.com/office/drawing/2014/main" id="{65E43F63-676B-00ED-2851-E85CBFD94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a:extLst>
              <a:ext uri="{FF2B5EF4-FFF2-40B4-BE49-F238E27FC236}">
                <a16:creationId xmlns:a16="http://schemas.microsoft.com/office/drawing/2014/main" id="{33BAC50D-F9AD-74EB-4FC4-9FE74AD0F184}"/>
              </a:ext>
            </a:extLst>
          </p:cNvPr>
          <p:cNvSpPr/>
          <p:nvPr/>
        </p:nvSpPr>
        <p:spPr>
          <a:xfrm>
            <a:off x="8382000" y="15874"/>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 name="Picture 5" descr="A picture containing text, sign, watch&#10;&#10;Description automatically generated">
            <a:extLst>
              <a:ext uri="{FF2B5EF4-FFF2-40B4-BE49-F238E27FC236}">
                <a16:creationId xmlns:a16="http://schemas.microsoft.com/office/drawing/2014/main" id="{6D789726-A9F5-100A-5FFD-84C45E94E3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0100" y="47623"/>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1D30395F-7D72-9B6D-CFEA-4B0073431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a:extLst>
              <a:ext uri="{FF2B5EF4-FFF2-40B4-BE49-F238E27FC236}">
                <a16:creationId xmlns:a16="http://schemas.microsoft.com/office/drawing/2014/main" id="{BAED4F56-2FFC-D344-C57B-3A3F2BB03670}"/>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sp>
        <p:nvSpPr>
          <p:cNvPr id="9" name="Rectangle: Rounded Corners 8">
            <a:extLst>
              <a:ext uri="{FF2B5EF4-FFF2-40B4-BE49-F238E27FC236}">
                <a16:creationId xmlns:a16="http://schemas.microsoft.com/office/drawing/2014/main" id="{0F47C67B-996C-47EF-9EF5-A3675D8F11FA}"/>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28</a:t>
            </a:fld>
            <a:endParaRPr lang="en-US" altLang="en-US" sz="1600" b="1" dirty="0">
              <a:solidFill>
                <a:srgbClr val="FFFFFF"/>
              </a:solidFill>
              <a:latin typeface="Comic Sans MS" panose="030F0702030302020204" pitchFamily="66" charset="0"/>
            </a:endParaRPr>
          </a:p>
        </p:txBody>
      </p:sp>
      <p:sp>
        <p:nvSpPr>
          <p:cNvPr id="10" name="TextBox 9">
            <a:extLst>
              <a:ext uri="{FF2B5EF4-FFF2-40B4-BE49-F238E27FC236}">
                <a16:creationId xmlns:a16="http://schemas.microsoft.com/office/drawing/2014/main" id="{83A202A2-117C-6680-E769-E29A0D9DC9D9}"/>
              </a:ext>
            </a:extLst>
          </p:cNvPr>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1" name="Date Placeholder 7">
            <a:extLst>
              <a:ext uri="{FF2B5EF4-FFF2-40B4-BE49-F238E27FC236}">
                <a16:creationId xmlns:a16="http://schemas.microsoft.com/office/drawing/2014/main" id="{35E8F229-6CC1-5B16-02F6-F0F7B25E10D0}"/>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dirty="0">
              <a:solidFill>
                <a:srgbClr val="FF0066"/>
              </a:solidFill>
              <a:latin typeface="Arial Rounded MT Bold" panose="020F0704030504030204" pitchFamily="34" charset="0"/>
            </a:endParaRPr>
          </a:p>
        </p:txBody>
      </p:sp>
      <p:sp>
        <p:nvSpPr>
          <p:cNvPr id="12" name="TextBox 11">
            <a:extLst>
              <a:ext uri="{FF2B5EF4-FFF2-40B4-BE49-F238E27FC236}">
                <a16:creationId xmlns:a16="http://schemas.microsoft.com/office/drawing/2014/main" id="{6D3B595D-8D08-F185-E374-48D84F2CA417}"/>
              </a:ext>
            </a:extLst>
          </p:cNvPr>
          <p:cNvSpPr txBox="1"/>
          <p:nvPr/>
        </p:nvSpPr>
        <p:spPr>
          <a:xfrm>
            <a:off x="7144" y="609600"/>
            <a:ext cx="6984776" cy="461665"/>
          </a:xfrm>
          <a:prstGeom prst="rect">
            <a:avLst/>
          </a:prstGeom>
          <a:noFill/>
        </p:spPr>
        <p:txBody>
          <a:bodyPr wrap="square">
            <a:spAutoFit/>
          </a:bodyPr>
          <a:lstStyle/>
          <a:p>
            <a:pPr>
              <a:buNone/>
            </a:pPr>
            <a:r>
              <a:rPr lang="en-US" sz="2400" b="1" dirty="0">
                <a:latin typeface="Verdana" panose="020B0604030504040204" pitchFamily="34" charset="0"/>
                <a:ea typeface="Verdana" panose="020B0604030504040204" pitchFamily="34" charset="0"/>
              </a:rPr>
              <a:t>RESULTS:   View Doctor  page</a:t>
            </a:r>
          </a:p>
        </p:txBody>
      </p:sp>
      <p:pic>
        <p:nvPicPr>
          <p:cNvPr id="15" name="Picture 14">
            <a:extLst>
              <a:ext uri="{FF2B5EF4-FFF2-40B4-BE49-F238E27FC236}">
                <a16:creationId xmlns:a16="http://schemas.microsoft.com/office/drawing/2014/main" id="{05FAB1FD-07FB-3A0C-8456-2EE2B862C5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125" y="2555719"/>
            <a:ext cx="8507012" cy="2229161"/>
          </a:xfrm>
          <a:prstGeom prst="rect">
            <a:avLst/>
          </a:prstGeom>
        </p:spPr>
      </p:pic>
    </p:spTree>
    <p:extLst>
      <p:ext uri="{BB962C8B-B14F-4D97-AF65-F5344CB8AC3E}">
        <p14:creationId xmlns:p14="http://schemas.microsoft.com/office/powerpoint/2010/main" val="1612563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F7C25C-B14A-203D-FA06-AB1F157678F3}"/>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sp>
        <p:nvSpPr>
          <p:cNvPr id="3" name="Date Placeholder 1">
            <a:extLst>
              <a:ext uri="{FF2B5EF4-FFF2-40B4-BE49-F238E27FC236}">
                <a16:creationId xmlns:a16="http://schemas.microsoft.com/office/drawing/2014/main" id="{3B21AE46-F86C-F939-BDAD-86BC50F8DB7F}"/>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sp>
        <p:nvSpPr>
          <p:cNvPr id="4" name="Date Placeholder 1">
            <a:extLst>
              <a:ext uri="{FF2B5EF4-FFF2-40B4-BE49-F238E27FC236}">
                <a16:creationId xmlns:a16="http://schemas.microsoft.com/office/drawing/2014/main" id="{295C4FBB-165C-07B7-2381-5F7A2C1A2704}"/>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pic>
        <p:nvPicPr>
          <p:cNvPr id="5" name="Picture 4">
            <a:extLst>
              <a:ext uri="{FF2B5EF4-FFF2-40B4-BE49-F238E27FC236}">
                <a16:creationId xmlns:a16="http://schemas.microsoft.com/office/drawing/2014/main" id="{2BB1D066-8640-E446-368C-5643A86E0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a:extLst>
              <a:ext uri="{FF2B5EF4-FFF2-40B4-BE49-F238E27FC236}">
                <a16:creationId xmlns:a16="http://schemas.microsoft.com/office/drawing/2014/main" id="{9B302A22-90FA-F9C8-3557-98E92A6940FA}"/>
              </a:ext>
            </a:extLst>
          </p:cNvPr>
          <p:cNvSpPr/>
          <p:nvPr/>
        </p:nvSpPr>
        <p:spPr>
          <a:xfrm>
            <a:off x="8382000" y="15874"/>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7" name="Picture 6" descr="A picture containing text, sign, watch&#10;&#10;Description automatically generated">
            <a:extLst>
              <a:ext uri="{FF2B5EF4-FFF2-40B4-BE49-F238E27FC236}">
                <a16:creationId xmlns:a16="http://schemas.microsoft.com/office/drawing/2014/main" id="{C3946A35-4270-4B28-FE55-D1C54695E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0100" y="47623"/>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DD1E29C7-7C33-82AC-A355-E79104702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
            <a:extLst>
              <a:ext uri="{FF2B5EF4-FFF2-40B4-BE49-F238E27FC236}">
                <a16:creationId xmlns:a16="http://schemas.microsoft.com/office/drawing/2014/main" id="{F25AA0DB-42CE-0E83-4BB1-251EA6B7A4CA}"/>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sp>
        <p:nvSpPr>
          <p:cNvPr id="10" name="Rectangle: Rounded Corners 9">
            <a:extLst>
              <a:ext uri="{FF2B5EF4-FFF2-40B4-BE49-F238E27FC236}">
                <a16:creationId xmlns:a16="http://schemas.microsoft.com/office/drawing/2014/main" id="{79324761-DEA0-3502-9477-395DCD044432}"/>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29</a:t>
            </a:fld>
            <a:endParaRPr lang="en-US" altLang="en-US" sz="1600" b="1" dirty="0">
              <a:solidFill>
                <a:srgbClr val="FFFFFF"/>
              </a:solidFill>
              <a:latin typeface="Comic Sans MS" panose="030F0702030302020204" pitchFamily="66" charset="0"/>
            </a:endParaRPr>
          </a:p>
        </p:txBody>
      </p:sp>
      <p:sp>
        <p:nvSpPr>
          <p:cNvPr id="11" name="TextBox 10">
            <a:extLst>
              <a:ext uri="{FF2B5EF4-FFF2-40B4-BE49-F238E27FC236}">
                <a16:creationId xmlns:a16="http://schemas.microsoft.com/office/drawing/2014/main" id="{C5C78C20-DE42-A55D-545B-C2159BF8B4C1}"/>
              </a:ext>
            </a:extLst>
          </p:cNvPr>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Date Placeholder 7">
            <a:extLst>
              <a:ext uri="{FF2B5EF4-FFF2-40B4-BE49-F238E27FC236}">
                <a16:creationId xmlns:a16="http://schemas.microsoft.com/office/drawing/2014/main" id="{C7FD9032-7B5A-60C1-D4B8-6051FC301861}"/>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dirty="0">
              <a:solidFill>
                <a:srgbClr val="FF0066"/>
              </a:solidFill>
              <a:latin typeface="Arial Rounded MT Bold" panose="020F0704030504030204" pitchFamily="34" charset="0"/>
            </a:endParaRPr>
          </a:p>
        </p:txBody>
      </p:sp>
      <p:sp>
        <p:nvSpPr>
          <p:cNvPr id="13" name="TextBox 12">
            <a:extLst>
              <a:ext uri="{FF2B5EF4-FFF2-40B4-BE49-F238E27FC236}">
                <a16:creationId xmlns:a16="http://schemas.microsoft.com/office/drawing/2014/main" id="{23EF0610-EE85-93AC-5027-3D47E5AFCFEA}"/>
              </a:ext>
            </a:extLst>
          </p:cNvPr>
          <p:cNvSpPr txBox="1"/>
          <p:nvPr/>
        </p:nvSpPr>
        <p:spPr>
          <a:xfrm>
            <a:off x="7144" y="609600"/>
            <a:ext cx="6984776" cy="461665"/>
          </a:xfrm>
          <a:prstGeom prst="rect">
            <a:avLst/>
          </a:prstGeom>
          <a:noFill/>
        </p:spPr>
        <p:txBody>
          <a:bodyPr wrap="square">
            <a:spAutoFit/>
          </a:bodyPr>
          <a:lstStyle/>
          <a:p>
            <a:pPr>
              <a:buNone/>
            </a:pPr>
            <a:r>
              <a:rPr lang="en-US" sz="2400" b="1" dirty="0">
                <a:latin typeface="Verdana" panose="020B0604030504040204" pitchFamily="34" charset="0"/>
                <a:ea typeface="Verdana" panose="020B0604030504040204" pitchFamily="34" charset="0"/>
              </a:rPr>
              <a:t>RESULTS:   View Payment  page</a:t>
            </a:r>
          </a:p>
        </p:txBody>
      </p:sp>
      <p:pic>
        <p:nvPicPr>
          <p:cNvPr id="16" name="Picture 15">
            <a:extLst>
              <a:ext uri="{FF2B5EF4-FFF2-40B4-BE49-F238E27FC236}">
                <a16:creationId xmlns:a16="http://schemas.microsoft.com/office/drawing/2014/main" id="{0E0F1F33-5FFC-519D-8421-12F8631F79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204" y="2519235"/>
            <a:ext cx="8173591" cy="1819529"/>
          </a:xfrm>
          <a:prstGeom prst="rect">
            <a:avLst/>
          </a:prstGeom>
        </p:spPr>
      </p:pic>
    </p:spTree>
    <p:extLst>
      <p:ext uri="{BB962C8B-B14F-4D97-AF65-F5344CB8AC3E}">
        <p14:creationId xmlns:p14="http://schemas.microsoft.com/office/powerpoint/2010/main" val="1383903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D4DBA9-9C47-6915-C39A-174914B9A404}"/>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sp>
        <p:nvSpPr>
          <p:cNvPr id="3" name="Date Placeholder 1">
            <a:extLst>
              <a:ext uri="{FF2B5EF4-FFF2-40B4-BE49-F238E27FC236}">
                <a16:creationId xmlns:a16="http://schemas.microsoft.com/office/drawing/2014/main" id="{74A914C2-1E7C-A801-B214-28388507CAAA}"/>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sp>
        <p:nvSpPr>
          <p:cNvPr id="4" name="Date Placeholder 1">
            <a:extLst>
              <a:ext uri="{FF2B5EF4-FFF2-40B4-BE49-F238E27FC236}">
                <a16:creationId xmlns:a16="http://schemas.microsoft.com/office/drawing/2014/main" id="{12639F6B-0FD5-CBF3-717F-EB7C35F7E9CF}"/>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sp>
        <p:nvSpPr>
          <p:cNvPr id="5" name="Date Placeholder 1">
            <a:extLst>
              <a:ext uri="{FF2B5EF4-FFF2-40B4-BE49-F238E27FC236}">
                <a16:creationId xmlns:a16="http://schemas.microsoft.com/office/drawing/2014/main" id="{4ADB9758-BA6A-1806-D518-ADA4D8D2DAB3}"/>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sp>
        <p:nvSpPr>
          <p:cNvPr id="6" name="Date Placeholder 1">
            <a:extLst>
              <a:ext uri="{FF2B5EF4-FFF2-40B4-BE49-F238E27FC236}">
                <a16:creationId xmlns:a16="http://schemas.microsoft.com/office/drawing/2014/main" id="{1A768086-4488-15D8-DE0A-0323A2AD9CE7}"/>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sp>
        <p:nvSpPr>
          <p:cNvPr id="7" name="Date Placeholder 1">
            <a:extLst>
              <a:ext uri="{FF2B5EF4-FFF2-40B4-BE49-F238E27FC236}">
                <a16:creationId xmlns:a16="http://schemas.microsoft.com/office/drawing/2014/main" id="{927E0CD4-4656-2714-8B1D-E155DC1C6040}"/>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sp>
        <p:nvSpPr>
          <p:cNvPr id="8" name="Date Placeholder 1">
            <a:extLst>
              <a:ext uri="{FF2B5EF4-FFF2-40B4-BE49-F238E27FC236}">
                <a16:creationId xmlns:a16="http://schemas.microsoft.com/office/drawing/2014/main" id="{CC2B8196-9720-F495-2626-FA0312D86D7D}"/>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pic>
        <p:nvPicPr>
          <p:cNvPr id="9" name="Picture 8">
            <a:extLst>
              <a:ext uri="{FF2B5EF4-FFF2-40B4-BE49-F238E27FC236}">
                <a16:creationId xmlns:a16="http://schemas.microsoft.com/office/drawing/2014/main" id="{8D0AA1E8-2FA2-B512-14E7-F49FCE840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
            <a:extLst>
              <a:ext uri="{FF2B5EF4-FFF2-40B4-BE49-F238E27FC236}">
                <a16:creationId xmlns:a16="http://schemas.microsoft.com/office/drawing/2014/main" id="{A966B9D3-E83C-D22F-4190-83977F3D6613}"/>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11" name="Picture 2">
            <a:extLst>
              <a:ext uri="{FF2B5EF4-FFF2-40B4-BE49-F238E27FC236}">
                <a16:creationId xmlns:a16="http://schemas.microsoft.com/office/drawing/2014/main" id="{99C989DC-6447-C8AE-68A1-9AA51EAC1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Rounded Corners 11">
            <a:extLst>
              <a:ext uri="{FF2B5EF4-FFF2-40B4-BE49-F238E27FC236}">
                <a16:creationId xmlns:a16="http://schemas.microsoft.com/office/drawing/2014/main" id="{6C970124-9007-2EC1-25A5-7D7049F9F3CD}"/>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3</a:t>
            </a:fld>
            <a:endParaRPr lang="en-US" altLang="en-US" sz="1600" b="1">
              <a:solidFill>
                <a:srgbClr val="FFFFFF"/>
              </a:solidFill>
              <a:latin typeface="Comic Sans MS" panose="030F0702030302020204" pitchFamily="66" charset="0"/>
            </a:endParaRPr>
          </a:p>
        </p:txBody>
      </p:sp>
      <p:sp>
        <p:nvSpPr>
          <p:cNvPr id="13" name="Date Placeholder 7">
            <a:extLst>
              <a:ext uri="{FF2B5EF4-FFF2-40B4-BE49-F238E27FC236}">
                <a16:creationId xmlns:a16="http://schemas.microsoft.com/office/drawing/2014/main" id="{31B80197-59FE-1A05-1A9D-582636C3DDED}"/>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a:solidFill>
                <a:srgbClr val="FF0066"/>
              </a:solidFill>
              <a:latin typeface="Arial Rounded MT Bold" panose="020F0704030504030204" pitchFamily="34" charset="0"/>
            </a:endParaRPr>
          </a:p>
        </p:txBody>
      </p:sp>
      <p:sp>
        <p:nvSpPr>
          <p:cNvPr id="14" name="TextBox 13">
            <a:extLst>
              <a:ext uri="{FF2B5EF4-FFF2-40B4-BE49-F238E27FC236}">
                <a16:creationId xmlns:a16="http://schemas.microsoft.com/office/drawing/2014/main" id="{73980178-CE36-F88B-EA7D-76D3C6ABF898}"/>
              </a:ext>
            </a:extLst>
          </p:cNvPr>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5" name="Oval 14">
            <a:extLst>
              <a:ext uri="{FF2B5EF4-FFF2-40B4-BE49-F238E27FC236}">
                <a16:creationId xmlns:a16="http://schemas.microsoft.com/office/drawing/2014/main" id="{7E0E77B7-6D0D-E454-9C11-0C89BBB324DE}"/>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16" name="Picture 15" descr="A picture containing text, sign, watch&#10;&#10;Description automatically generated">
            <a:extLst>
              <a:ext uri="{FF2B5EF4-FFF2-40B4-BE49-F238E27FC236}">
                <a16:creationId xmlns:a16="http://schemas.microsoft.com/office/drawing/2014/main" id="{D3DC1EEB-C6B7-8FDD-4A45-8321B6B51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EC6DA7A6-10F7-4574-ABF4-0830228BB05C}"/>
              </a:ext>
            </a:extLst>
          </p:cNvPr>
          <p:cNvSpPr txBox="1">
            <a:spLocks noChangeArrowheads="1"/>
          </p:cNvSpPr>
          <p:nvPr/>
        </p:nvSpPr>
        <p:spPr bwMode="auto">
          <a:xfrm>
            <a:off x="1252538" y="1924050"/>
            <a:ext cx="7102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b="1" dirty="0">
              <a:latin typeface="Verdana" panose="020B0604030504040204" pitchFamily="34" charset="0"/>
              <a:ea typeface="Verdana" panose="020B0604030504040204" pitchFamily="34" charset="0"/>
              <a:cs typeface="Verdana" panose="020B0604030504040204" pitchFamily="34" charset="0"/>
            </a:endParaRPr>
          </a:p>
        </p:txBody>
      </p:sp>
      <p:sp>
        <p:nvSpPr>
          <p:cNvPr id="19" name="TextBox 18">
            <a:extLst>
              <a:ext uri="{FF2B5EF4-FFF2-40B4-BE49-F238E27FC236}">
                <a16:creationId xmlns:a16="http://schemas.microsoft.com/office/drawing/2014/main" id="{27B94FD6-959B-EA2A-72F0-2C24C0370678}"/>
              </a:ext>
            </a:extLst>
          </p:cNvPr>
          <p:cNvSpPr txBox="1"/>
          <p:nvPr/>
        </p:nvSpPr>
        <p:spPr>
          <a:xfrm>
            <a:off x="560241" y="932750"/>
            <a:ext cx="8112262" cy="5108386"/>
          </a:xfrm>
          <a:prstGeom prst="rect">
            <a:avLst/>
          </a:prstGeom>
          <a:noFill/>
        </p:spPr>
        <p:txBody>
          <a:bodyPr wrap="square">
            <a:spAutoFit/>
          </a:bodyPr>
          <a:lstStyle/>
          <a:p>
            <a:pPr algn="just">
              <a:lnSpc>
                <a:spcPct val="150000"/>
              </a:lnSpc>
              <a:spcBef>
                <a:spcPct val="0"/>
              </a:spcBef>
              <a:buFontTx/>
              <a:buNone/>
            </a:pPr>
            <a:endParaRPr lang="en-US" altLang="en-US" sz="2000" b="1"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buNone/>
            </a:pPr>
            <a:r>
              <a:rPr lang="en-IN" altLang="en-US" sz="2000" dirty="0">
                <a:solidFill>
                  <a:srgbClr val="000000"/>
                </a:solidFill>
                <a:latin typeface="Verdana" panose="020B0604030504040204" pitchFamily="34" charset="0"/>
                <a:ea typeface="Verdana" panose="020B0604030504040204" pitchFamily="34" charset="0"/>
                <a:cs typeface="Times New Roman" panose="02020603050405020304" pitchFamily="18" charset="0"/>
              </a:rPr>
              <a:t>The main objective of this system is:</a:t>
            </a:r>
          </a:p>
          <a:p>
            <a:pPr marL="342900" indent="-342900" algn="just">
              <a:lnSpc>
                <a:spcPct val="150000"/>
              </a:lnSpc>
              <a:buFont typeface="Arial" panose="020B0604020202020204" pitchFamily="34" charset="0"/>
              <a:buChar char="•"/>
            </a:pPr>
            <a:r>
              <a:rPr lang="en-US" sz="2000" dirty="0">
                <a:solidFill>
                  <a:srgbClr val="000000"/>
                </a:solidFill>
                <a:latin typeface="Verdana" panose="020B0604030504040204" pitchFamily="34" charset="0"/>
                <a:ea typeface="Verdana" panose="020B0604030504040204" pitchFamily="34" charset="0"/>
              </a:rPr>
              <a:t> To develop a user-friendly hospital management system that integrates patient data, automates workflows, and improves communication. </a:t>
            </a:r>
          </a:p>
          <a:p>
            <a:pPr marL="342900" indent="-342900" algn="just">
              <a:lnSpc>
                <a:spcPct val="150000"/>
              </a:lnSpc>
              <a:buFont typeface="Arial" panose="020B0604020202020204" pitchFamily="34" charset="0"/>
              <a:buChar char="•"/>
            </a:pPr>
            <a:r>
              <a:rPr lang="en-US" sz="2000" dirty="0">
                <a:solidFill>
                  <a:srgbClr val="000000"/>
                </a:solidFill>
                <a:latin typeface="Verdana" panose="020B0604030504040204" pitchFamily="34" charset="0"/>
                <a:ea typeface="Verdana" panose="020B0604030504040204" pitchFamily="34" charset="0"/>
              </a:rPr>
              <a:t> To design a system reduce administrative burdens by automating tasks and standardizing procedures.</a:t>
            </a:r>
          </a:p>
          <a:p>
            <a:pPr marL="342900" indent="-342900" algn="just">
              <a:lnSpc>
                <a:spcPct val="150000"/>
              </a:lnSpc>
              <a:buFont typeface="Arial" panose="020B0604020202020204" pitchFamily="34" charset="0"/>
              <a:buChar char="•"/>
            </a:pPr>
            <a:r>
              <a:rPr lang="en-US" sz="2000" dirty="0">
                <a:solidFill>
                  <a:srgbClr val="000000"/>
                </a:solidFill>
                <a:latin typeface="Verdana" panose="020B0604030504040204" pitchFamily="34" charset="0"/>
                <a:ea typeface="Verdana" panose="020B0604030504040204" pitchFamily="34" charset="0"/>
              </a:rPr>
              <a:t>To design an intuitive and accessible interface tailored to the needs of healthcare professionals</a:t>
            </a:r>
          </a:p>
          <a:p>
            <a:pPr algn="just">
              <a:lnSpc>
                <a:spcPct val="150000"/>
              </a:lnSpc>
              <a:spcBef>
                <a:spcPct val="0"/>
              </a:spcBef>
              <a:buFontTx/>
              <a:buNone/>
            </a:pPr>
            <a:endParaRPr lang="en-US" altLang="en-US" sz="2000" b="1" dirty="0">
              <a:latin typeface="Verdana" panose="020B0604030504040204" pitchFamily="34" charset="0"/>
              <a:ea typeface="Verdana" panose="020B0604030504040204" pitchFamily="34" charset="0"/>
              <a:cs typeface="Verdana" panose="020B0604030504040204" pitchFamily="34" charset="0"/>
            </a:endParaRPr>
          </a:p>
          <a:p>
            <a:pPr marL="285750" indent="-285750" algn="just">
              <a:lnSpc>
                <a:spcPct val="150000"/>
              </a:lnSpc>
            </a:pPr>
            <a:endParaRPr lang="en-IN" altLang="en-US" sz="2000" dirty="0">
              <a:latin typeface="Verdana" panose="020B06040305040402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C20358D0-D2D6-6D90-511E-2AB2ACDB7999}"/>
              </a:ext>
            </a:extLst>
          </p:cNvPr>
          <p:cNvSpPr txBox="1"/>
          <p:nvPr/>
        </p:nvSpPr>
        <p:spPr>
          <a:xfrm>
            <a:off x="-25153" y="508786"/>
            <a:ext cx="8640960" cy="958980"/>
          </a:xfrm>
          <a:prstGeom prst="rect">
            <a:avLst/>
          </a:prstGeom>
          <a:noFill/>
        </p:spPr>
        <p:txBody>
          <a:bodyPr wrap="square">
            <a:spAutoFit/>
          </a:bodyPr>
          <a:lstStyle/>
          <a:p>
            <a:pPr>
              <a:lnSpc>
                <a:spcPct val="150000"/>
              </a:lnSpc>
            </a:pPr>
            <a:r>
              <a:rPr lang="en-US" sz="2000" b="1" dirty="0">
                <a:latin typeface="Verdana" panose="020B0604030504040204" pitchFamily="34" charset="0"/>
                <a:ea typeface="Verdana" panose="020B0604030504040204" pitchFamily="34" charset="0"/>
              </a:rPr>
              <a:t>OBJECTIVE:</a:t>
            </a:r>
          </a:p>
          <a:p>
            <a:pPr>
              <a:lnSpc>
                <a:spcPct val="150000"/>
              </a:lnSpc>
            </a:pPr>
            <a:r>
              <a:rPr lang="en-US" sz="2000" dirty="0">
                <a:latin typeface="Verdana" panose="020B0604030504040204" pitchFamily="34" charset="0"/>
                <a:ea typeface="Verdana" panose="020B0604030504040204" pitchFamily="34" charset="0"/>
              </a:rPr>
              <a:t>       </a:t>
            </a:r>
            <a:endParaRPr lang="en-IN" sz="2000" dirty="0"/>
          </a:p>
        </p:txBody>
      </p:sp>
    </p:spTree>
    <p:extLst>
      <p:ext uri="{BB962C8B-B14F-4D97-AF65-F5344CB8AC3E}">
        <p14:creationId xmlns:p14="http://schemas.microsoft.com/office/powerpoint/2010/main" val="1797782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67DD70-E0CF-5FCB-CCE2-070EDD402C55}"/>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sp>
        <p:nvSpPr>
          <p:cNvPr id="3" name="Date Placeholder 1">
            <a:extLst>
              <a:ext uri="{FF2B5EF4-FFF2-40B4-BE49-F238E27FC236}">
                <a16:creationId xmlns:a16="http://schemas.microsoft.com/office/drawing/2014/main" id="{D9EDD4B8-FB1F-DEDE-1EC9-1291A48A9256}"/>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sp>
        <p:nvSpPr>
          <p:cNvPr id="4" name="Date Placeholder 1">
            <a:extLst>
              <a:ext uri="{FF2B5EF4-FFF2-40B4-BE49-F238E27FC236}">
                <a16:creationId xmlns:a16="http://schemas.microsoft.com/office/drawing/2014/main" id="{212FB89F-CDD7-B293-925D-E4D5180ED73B}"/>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sp>
        <p:nvSpPr>
          <p:cNvPr id="5" name="Date Placeholder 1">
            <a:extLst>
              <a:ext uri="{FF2B5EF4-FFF2-40B4-BE49-F238E27FC236}">
                <a16:creationId xmlns:a16="http://schemas.microsoft.com/office/drawing/2014/main" id="{52DF5604-BE76-09DF-1E12-1259516A4DF8}"/>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pic>
        <p:nvPicPr>
          <p:cNvPr id="6" name="Picture 5">
            <a:extLst>
              <a:ext uri="{FF2B5EF4-FFF2-40B4-BE49-F238E27FC236}">
                <a16:creationId xmlns:a16="http://schemas.microsoft.com/office/drawing/2014/main" id="{648E92E4-8622-4556-D8D6-F6CCEC8A3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a:extLst>
              <a:ext uri="{FF2B5EF4-FFF2-40B4-BE49-F238E27FC236}">
                <a16:creationId xmlns:a16="http://schemas.microsoft.com/office/drawing/2014/main" id="{78A1880D-A60E-2A98-62D9-E210A82AAEAC}"/>
              </a:ext>
            </a:extLst>
          </p:cNvPr>
          <p:cNvSpPr/>
          <p:nvPr/>
        </p:nvSpPr>
        <p:spPr>
          <a:xfrm>
            <a:off x="8382000" y="15874"/>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8" name="Picture 7" descr="A picture containing text, sign, watch&#10;&#10;Description automatically generated">
            <a:extLst>
              <a:ext uri="{FF2B5EF4-FFF2-40B4-BE49-F238E27FC236}">
                <a16:creationId xmlns:a16="http://schemas.microsoft.com/office/drawing/2014/main" id="{4FBDF7BE-0DE3-D4F1-3C4A-2CB454FA15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0100" y="47623"/>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B2BFB650-98A9-776C-D575-E47B373E4A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
            <a:extLst>
              <a:ext uri="{FF2B5EF4-FFF2-40B4-BE49-F238E27FC236}">
                <a16:creationId xmlns:a16="http://schemas.microsoft.com/office/drawing/2014/main" id="{1CCCCB48-D55B-8148-B5ED-79229B164986}"/>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sp>
        <p:nvSpPr>
          <p:cNvPr id="11" name="Rectangle: Rounded Corners 10">
            <a:extLst>
              <a:ext uri="{FF2B5EF4-FFF2-40B4-BE49-F238E27FC236}">
                <a16:creationId xmlns:a16="http://schemas.microsoft.com/office/drawing/2014/main" id="{3446E03C-9829-0D13-5A7E-8AC31EF6E68B}"/>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30</a:t>
            </a:fld>
            <a:endParaRPr lang="en-US" altLang="en-US" sz="1600" b="1" dirty="0">
              <a:solidFill>
                <a:srgbClr val="FFFFFF"/>
              </a:solidFill>
              <a:latin typeface="Comic Sans MS" panose="030F0702030302020204" pitchFamily="66" charset="0"/>
            </a:endParaRPr>
          </a:p>
        </p:txBody>
      </p:sp>
      <p:sp>
        <p:nvSpPr>
          <p:cNvPr id="12" name="TextBox 11">
            <a:extLst>
              <a:ext uri="{FF2B5EF4-FFF2-40B4-BE49-F238E27FC236}">
                <a16:creationId xmlns:a16="http://schemas.microsoft.com/office/drawing/2014/main" id="{B77BD524-27FB-CC6B-8C86-2BFD55413F88}"/>
              </a:ext>
            </a:extLst>
          </p:cNvPr>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3" name="Date Placeholder 7">
            <a:extLst>
              <a:ext uri="{FF2B5EF4-FFF2-40B4-BE49-F238E27FC236}">
                <a16:creationId xmlns:a16="http://schemas.microsoft.com/office/drawing/2014/main" id="{8647D628-597C-B4F1-4D7E-F42599988CF4}"/>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dirty="0">
              <a:solidFill>
                <a:srgbClr val="FF0066"/>
              </a:solidFill>
              <a:latin typeface="Arial Rounded MT Bold" panose="020F0704030504030204" pitchFamily="34" charset="0"/>
            </a:endParaRPr>
          </a:p>
        </p:txBody>
      </p:sp>
      <p:sp>
        <p:nvSpPr>
          <p:cNvPr id="14" name="TextBox 13">
            <a:extLst>
              <a:ext uri="{FF2B5EF4-FFF2-40B4-BE49-F238E27FC236}">
                <a16:creationId xmlns:a16="http://schemas.microsoft.com/office/drawing/2014/main" id="{4B6F4BD9-8E6D-FA73-49C3-FAE74EC1A75B}"/>
              </a:ext>
            </a:extLst>
          </p:cNvPr>
          <p:cNvSpPr txBox="1"/>
          <p:nvPr/>
        </p:nvSpPr>
        <p:spPr>
          <a:xfrm>
            <a:off x="7144" y="609600"/>
            <a:ext cx="7877224" cy="461665"/>
          </a:xfrm>
          <a:prstGeom prst="rect">
            <a:avLst/>
          </a:prstGeom>
          <a:noFill/>
        </p:spPr>
        <p:txBody>
          <a:bodyPr wrap="square">
            <a:spAutoFit/>
          </a:bodyPr>
          <a:lstStyle/>
          <a:p>
            <a:pPr>
              <a:buNone/>
            </a:pPr>
            <a:r>
              <a:rPr lang="en-US" sz="2400" b="1" dirty="0">
                <a:latin typeface="Verdana" panose="020B0604030504040204" pitchFamily="34" charset="0"/>
                <a:ea typeface="Verdana" panose="020B0604030504040204" pitchFamily="34" charset="0"/>
              </a:rPr>
              <a:t>RESULTS:   Inactivate Doctor Account  page</a:t>
            </a:r>
          </a:p>
        </p:txBody>
      </p:sp>
      <p:pic>
        <p:nvPicPr>
          <p:cNvPr id="17" name="Picture 16">
            <a:extLst>
              <a:ext uri="{FF2B5EF4-FFF2-40B4-BE49-F238E27FC236}">
                <a16:creationId xmlns:a16="http://schemas.microsoft.com/office/drawing/2014/main" id="{52441732-1275-2194-23C9-449A0A668E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5795" y="1861582"/>
            <a:ext cx="5660608" cy="3039744"/>
          </a:xfrm>
          <a:prstGeom prst="rect">
            <a:avLst/>
          </a:prstGeom>
        </p:spPr>
      </p:pic>
    </p:spTree>
    <p:extLst>
      <p:ext uri="{BB962C8B-B14F-4D97-AF65-F5344CB8AC3E}">
        <p14:creationId xmlns:p14="http://schemas.microsoft.com/office/powerpoint/2010/main" val="2192598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E6C0CA-68A4-0502-B85E-0E0DAA050CF8}"/>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sp>
        <p:nvSpPr>
          <p:cNvPr id="3" name="Date Placeholder 1">
            <a:extLst>
              <a:ext uri="{FF2B5EF4-FFF2-40B4-BE49-F238E27FC236}">
                <a16:creationId xmlns:a16="http://schemas.microsoft.com/office/drawing/2014/main" id="{BFF76982-F31C-9481-3A27-D9AEF0EA7FAD}"/>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sp>
        <p:nvSpPr>
          <p:cNvPr id="4" name="Date Placeholder 1">
            <a:extLst>
              <a:ext uri="{FF2B5EF4-FFF2-40B4-BE49-F238E27FC236}">
                <a16:creationId xmlns:a16="http://schemas.microsoft.com/office/drawing/2014/main" id="{622FB879-67D6-7D49-13AC-AB10F1BB1821}"/>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sp>
        <p:nvSpPr>
          <p:cNvPr id="5" name="Date Placeholder 1">
            <a:extLst>
              <a:ext uri="{FF2B5EF4-FFF2-40B4-BE49-F238E27FC236}">
                <a16:creationId xmlns:a16="http://schemas.microsoft.com/office/drawing/2014/main" id="{BF219874-78FF-B4AE-45E4-1BD0A30EE5B7}"/>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sp>
        <p:nvSpPr>
          <p:cNvPr id="6" name="Date Placeholder 1">
            <a:extLst>
              <a:ext uri="{FF2B5EF4-FFF2-40B4-BE49-F238E27FC236}">
                <a16:creationId xmlns:a16="http://schemas.microsoft.com/office/drawing/2014/main" id="{A5E1D26A-4C22-7135-63C1-27183C1AA908}"/>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sp>
        <p:nvSpPr>
          <p:cNvPr id="7" name="Date Placeholder 1">
            <a:extLst>
              <a:ext uri="{FF2B5EF4-FFF2-40B4-BE49-F238E27FC236}">
                <a16:creationId xmlns:a16="http://schemas.microsoft.com/office/drawing/2014/main" id="{5902CB8C-7F32-2433-4729-67AC81D92A9B}"/>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sp>
        <p:nvSpPr>
          <p:cNvPr id="8" name="Date Placeholder 1">
            <a:extLst>
              <a:ext uri="{FF2B5EF4-FFF2-40B4-BE49-F238E27FC236}">
                <a16:creationId xmlns:a16="http://schemas.microsoft.com/office/drawing/2014/main" id="{A77A27A3-E053-9487-D783-53F3FDFA7083}"/>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pic>
        <p:nvPicPr>
          <p:cNvPr id="9" name="Picture 8">
            <a:extLst>
              <a:ext uri="{FF2B5EF4-FFF2-40B4-BE49-F238E27FC236}">
                <a16:creationId xmlns:a16="http://schemas.microsoft.com/office/drawing/2014/main" id="{5DC564BF-4C68-5719-1E4E-50383B9FCF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
            <a:extLst>
              <a:ext uri="{FF2B5EF4-FFF2-40B4-BE49-F238E27FC236}">
                <a16:creationId xmlns:a16="http://schemas.microsoft.com/office/drawing/2014/main" id="{EEE824BB-CB46-390B-2DCA-C72CFCB8FA97}"/>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11" name="Picture 2">
            <a:extLst>
              <a:ext uri="{FF2B5EF4-FFF2-40B4-BE49-F238E27FC236}">
                <a16:creationId xmlns:a16="http://schemas.microsoft.com/office/drawing/2014/main" id="{334A6A09-B62F-E87A-8E46-A15278AC4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Rounded Corners 11">
            <a:extLst>
              <a:ext uri="{FF2B5EF4-FFF2-40B4-BE49-F238E27FC236}">
                <a16:creationId xmlns:a16="http://schemas.microsoft.com/office/drawing/2014/main" id="{6A14384C-CAEB-C6A1-029D-FAC9D2175B30}"/>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31</a:t>
            </a:fld>
            <a:endParaRPr lang="en-US" altLang="en-US" sz="1600" b="1">
              <a:solidFill>
                <a:srgbClr val="FFFFFF"/>
              </a:solidFill>
              <a:latin typeface="Comic Sans MS" panose="030F0702030302020204" pitchFamily="66" charset="0"/>
            </a:endParaRPr>
          </a:p>
        </p:txBody>
      </p:sp>
      <p:sp>
        <p:nvSpPr>
          <p:cNvPr id="13" name="Date Placeholder 7">
            <a:extLst>
              <a:ext uri="{FF2B5EF4-FFF2-40B4-BE49-F238E27FC236}">
                <a16:creationId xmlns:a16="http://schemas.microsoft.com/office/drawing/2014/main" id="{98ED3609-3B01-32C3-9996-5BFD757581A4}"/>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a:solidFill>
                <a:srgbClr val="FF0066"/>
              </a:solidFill>
              <a:latin typeface="Arial Rounded MT Bold" panose="020F0704030504030204" pitchFamily="34" charset="0"/>
            </a:endParaRPr>
          </a:p>
        </p:txBody>
      </p:sp>
      <p:sp>
        <p:nvSpPr>
          <p:cNvPr id="14" name="TextBox 13">
            <a:extLst>
              <a:ext uri="{FF2B5EF4-FFF2-40B4-BE49-F238E27FC236}">
                <a16:creationId xmlns:a16="http://schemas.microsoft.com/office/drawing/2014/main" id="{D7178B8E-1ACF-C59C-D36A-8547AE3A37E2}"/>
              </a:ext>
            </a:extLst>
          </p:cNvPr>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5" name="Oval 14">
            <a:extLst>
              <a:ext uri="{FF2B5EF4-FFF2-40B4-BE49-F238E27FC236}">
                <a16:creationId xmlns:a16="http://schemas.microsoft.com/office/drawing/2014/main" id="{867FE1E8-3485-E134-BE45-906D80D89EE3}"/>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16" name="Picture 15" descr="A picture containing text, sign, watch&#10;&#10;Description automatically generated">
            <a:extLst>
              <a:ext uri="{FF2B5EF4-FFF2-40B4-BE49-F238E27FC236}">
                <a16:creationId xmlns:a16="http://schemas.microsoft.com/office/drawing/2014/main" id="{046F2212-24B8-A40E-DE64-F820F18700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3C48F109-27C5-E861-5275-A6EEB276FEFD}"/>
              </a:ext>
            </a:extLst>
          </p:cNvPr>
          <p:cNvSpPr txBox="1">
            <a:spLocks noChangeArrowheads="1"/>
          </p:cNvSpPr>
          <p:nvPr/>
        </p:nvSpPr>
        <p:spPr bwMode="auto">
          <a:xfrm>
            <a:off x="1252538" y="1924050"/>
            <a:ext cx="7102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b="1" dirty="0">
              <a:latin typeface="Verdana" panose="020B0604030504040204" pitchFamily="34" charset="0"/>
              <a:ea typeface="Verdana" panose="020B0604030504040204" pitchFamily="34" charset="0"/>
              <a:cs typeface="Verdana" panose="020B0604030504040204" pitchFamily="34" charset="0"/>
            </a:endParaRPr>
          </a:p>
        </p:txBody>
      </p:sp>
      <p:sp>
        <p:nvSpPr>
          <p:cNvPr id="19" name="TextBox 18">
            <a:extLst>
              <a:ext uri="{FF2B5EF4-FFF2-40B4-BE49-F238E27FC236}">
                <a16:creationId xmlns:a16="http://schemas.microsoft.com/office/drawing/2014/main" id="{9EEB460A-FA94-9E15-6242-5BABFB5CA6D9}"/>
              </a:ext>
            </a:extLst>
          </p:cNvPr>
          <p:cNvSpPr txBox="1"/>
          <p:nvPr/>
        </p:nvSpPr>
        <p:spPr>
          <a:xfrm>
            <a:off x="2590800" y="1859701"/>
            <a:ext cx="4585446" cy="1618328"/>
          </a:xfrm>
          <a:prstGeom prst="rect">
            <a:avLst/>
          </a:prstGeom>
          <a:noFill/>
        </p:spPr>
        <p:txBody>
          <a:bodyPr wrap="square">
            <a:spAutoFit/>
          </a:bodyPr>
          <a:lstStyle/>
          <a:p>
            <a:pPr>
              <a:lnSpc>
                <a:spcPct val="150000"/>
              </a:lnSpc>
            </a:pPr>
            <a:endParaRPr lang="en-IN" sz="1050" dirty="0">
              <a:latin typeface="Verdana" panose="020B0604030504040204" pitchFamily="34" charset="0"/>
              <a:ea typeface="Verdana" panose="020B0604030504040204" pitchFamily="34" charset="0"/>
            </a:endParaRPr>
          </a:p>
          <a:p>
            <a:pPr>
              <a:lnSpc>
                <a:spcPct val="150000"/>
              </a:lnSpc>
            </a:pPr>
            <a:endParaRPr lang="en-IN" sz="1050" dirty="0">
              <a:latin typeface="Verdana" panose="020B0604030504040204" pitchFamily="34" charset="0"/>
              <a:ea typeface="Verdana" panose="020B0604030504040204" pitchFamily="34" charset="0"/>
            </a:endParaRPr>
          </a:p>
          <a:p>
            <a:pPr>
              <a:lnSpc>
                <a:spcPct val="150000"/>
              </a:lnSpc>
            </a:pPr>
            <a:endParaRPr lang="en-IN" sz="1050" dirty="0">
              <a:latin typeface="Verdana" panose="020B0604030504040204" pitchFamily="34" charset="0"/>
              <a:ea typeface="Verdana" panose="020B0604030504040204" pitchFamily="34" charset="0"/>
            </a:endParaRPr>
          </a:p>
          <a:p>
            <a:pPr>
              <a:lnSpc>
                <a:spcPct val="150000"/>
              </a:lnSpc>
            </a:pPr>
            <a:r>
              <a:rPr lang="en-IN" sz="2400" dirty="0">
                <a:latin typeface="Verdana" panose="020B0604030504040204" pitchFamily="34" charset="0"/>
                <a:ea typeface="Verdana" panose="020B0604030504040204" pitchFamily="34" charset="0"/>
              </a:rPr>
              <a:t> </a:t>
            </a:r>
            <a:r>
              <a:rPr lang="en-IN" sz="4000" dirty="0">
                <a:latin typeface="Verdana" panose="020B0604030504040204" pitchFamily="34" charset="0"/>
                <a:ea typeface="Verdana" panose="020B0604030504040204" pitchFamily="34" charset="0"/>
              </a:rPr>
              <a:t>THANK YOU</a:t>
            </a:r>
          </a:p>
        </p:txBody>
      </p:sp>
    </p:spTree>
    <p:extLst>
      <p:ext uri="{BB962C8B-B14F-4D97-AF65-F5344CB8AC3E}">
        <p14:creationId xmlns:p14="http://schemas.microsoft.com/office/powerpoint/2010/main" val="835088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B32BB1-6603-A48F-30CB-B3EB21DF9697}"/>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sp>
        <p:nvSpPr>
          <p:cNvPr id="3" name="Date Placeholder 1">
            <a:extLst>
              <a:ext uri="{FF2B5EF4-FFF2-40B4-BE49-F238E27FC236}">
                <a16:creationId xmlns:a16="http://schemas.microsoft.com/office/drawing/2014/main" id="{5B00CF85-5E60-B4D1-88D4-C2BB55939610}"/>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sp>
        <p:nvSpPr>
          <p:cNvPr id="4" name="Date Placeholder 1">
            <a:extLst>
              <a:ext uri="{FF2B5EF4-FFF2-40B4-BE49-F238E27FC236}">
                <a16:creationId xmlns:a16="http://schemas.microsoft.com/office/drawing/2014/main" id="{3910C6A8-6045-3978-9334-399DE602F905}"/>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sp>
        <p:nvSpPr>
          <p:cNvPr id="5" name="Date Placeholder 1">
            <a:extLst>
              <a:ext uri="{FF2B5EF4-FFF2-40B4-BE49-F238E27FC236}">
                <a16:creationId xmlns:a16="http://schemas.microsoft.com/office/drawing/2014/main" id="{DD93477B-D5E0-7B16-28F4-2B7898C8C423}"/>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sp>
        <p:nvSpPr>
          <p:cNvPr id="6" name="Date Placeholder 1">
            <a:extLst>
              <a:ext uri="{FF2B5EF4-FFF2-40B4-BE49-F238E27FC236}">
                <a16:creationId xmlns:a16="http://schemas.microsoft.com/office/drawing/2014/main" id="{9A415C61-33D8-9385-78BA-FD5CD1A547B6}"/>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sp>
        <p:nvSpPr>
          <p:cNvPr id="7" name="Date Placeholder 1">
            <a:extLst>
              <a:ext uri="{FF2B5EF4-FFF2-40B4-BE49-F238E27FC236}">
                <a16:creationId xmlns:a16="http://schemas.microsoft.com/office/drawing/2014/main" id="{6F51DE9B-9FB5-68A6-7124-F7A5EA17928F}"/>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sp>
        <p:nvSpPr>
          <p:cNvPr id="8" name="Date Placeholder 1">
            <a:extLst>
              <a:ext uri="{FF2B5EF4-FFF2-40B4-BE49-F238E27FC236}">
                <a16:creationId xmlns:a16="http://schemas.microsoft.com/office/drawing/2014/main" id="{5EA15030-2A43-6C61-192E-D27AEDFC9C42}"/>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pic>
        <p:nvPicPr>
          <p:cNvPr id="9" name="Picture 8">
            <a:extLst>
              <a:ext uri="{FF2B5EF4-FFF2-40B4-BE49-F238E27FC236}">
                <a16:creationId xmlns:a16="http://schemas.microsoft.com/office/drawing/2014/main" id="{5746585D-23AE-D3EE-7144-A28ECC2CA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4">
            <a:extLst>
              <a:ext uri="{FF2B5EF4-FFF2-40B4-BE49-F238E27FC236}">
                <a16:creationId xmlns:a16="http://schemas.microsoft.com/office/drawing/2014/main" id="{FF4E2BCD-EF65-CB47-9315-2B4F3D320C5C}"/>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11" name="Picture 2">
            <a:extLst>
              <a:ext uri="{FF2B5EF4-FFF2-40B4-BE49-F238E27FC236}">
                <a16:creationId xmlns:a16="http://schemas.microsoft.com/office/drawing/2014/main" id="{C3B130C5-6B4B-7B65-169D-73380B151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Rounded Corners 11">
            <a:extLst>
              <a:ext uri="{FF2B5EF4-FFF2-40B4-BE49-F238E27FC236}">
                <a16:creationId xmlns:a16="http://schemas.microsoft.com/office/drawing/2014/main" id="{42D497FD-CBA7-F315-BBD0-7A7D304FEC0D}"/>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4</a:t>
            </a:fld>
            <a:endParaRPr lang="en-US" altLang="en-US" sz="1600" b="1">
              <a:solidFill>
                <a:srgbClr val="FFFFFF"/>
              </a:solidFill>
              <a:latin typeface="Comic Sans MS" panose="030F0702030302020204" pitchFamily="66" charset="0"/>
            </a:endParaRPr>
          </a:p>
        </p:txBody>
      </p:sp>
      <p:sp>
        <p:nvSpPr>
          <p:cNvPr id="13" name="Date Placeholder 7">
            <a:extLst>
              <a:ext uri="{FF2B5EF4-FFF2-40B4-BE49-F238E27FC236}">
                <a16:creationId xmlns:a16="http://schemas.microsoft.com/office/drawing/2014/main" id="{6A621137-E445-241B-8ECE-CF4B2712C137}"/>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a:solidFill>
                <a:srgbClr val="FF0066"/>
              </a:solidFill>
              <a:latin typeface="Arial Rounded MT Bold" panose="020F0704030504030204" pitchFamily="34" charset="0"/>
            </a:endParaRPr>
          </a:p>
        </p:txBody>
      </p:sp>
      <p:sp>
        <p:nvSpPr>
          <p:cNvPr id="14" name="TextBox 13">
            <a:extLst>
              <a:ext uri="{FF2B5EF4-FFF2-40B4-BE49-F238E27FC236}">
                <a16:creationId xmlns:a16="http://schemas.microsoft.com/office/drawing/2014/main" id="{6DCAA4D0-4327-F4BB-3365-861D18020D0C}"/>
              </a:ext>
            </a:extLst>
          </p:cNvPr>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5" name="Oval 14">
            <a:extLst>
              <a:ext uri="{FF2B5EF4-FFF2-40B4-BE49-F238E27FC236}">
                <a16:creationId xmlns:a16="http://schemas.microsoft.com/office/drawing/2014/main" id="{12AB9698-55F2-0D07-CA9B-2E6953017F12}"/>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16" name="Picture 15" descr="A picture containing text, sign, watch&#10;&#10;Description automatically generated">
            <a:extLst>
              <a:ext uri="{FF2B5EF4-FFF2-40B4-BE49-F238E27FC236}">
                <a16:creationId xmlns:a16="http://schemas.microsoft.com/office/drawing/2014/main" id="{9CA2EC8A-1953-634B-DB1B-3DEC505AD9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43C5D406-1FE6-6BDD-55B2-0CAF5F60EC91}"/>
              </a:ext>
            </a:extLst>
          </p:cNvPr>
          <p:cNvSpPr txBox="1">
            <a:spLocks noChangeArrowheads="1"/>
          </p:cNvSpPr>
          <p:nvPr/>
        </p:nvSpPr>
        <p:spPr bwMode="auto">
          <a:xfrm>
            <a:off x="1252538" y="1924050"/>
            <a:ext cx="7102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b="1" dirty="0">
              <a:latin typeface="Verdana" panose="020B0604030504040204" pitchFamily="34" charset="0"/>
              <a:ea typeface="Verdana" panose="020B0604030504040204" pitchFamily="34" charset="0"/>
              <a:cs typeface="Verdana" panose="020B0604030504040204" pitchFamily="34" charset="0"/>
            </a:endParaRPr>
          </a:p>
        </p:txBody>
      </p:sp>
      <p:sp>
        <p:nvSpPr>
          <p:cNvPr id="19" name="TextBox 18">
            <a:extLst>
              <a:ext uri="{FF2B5EF4-FFF2-40B4-BE49-F238E27FC236}">
                <a16:creationId xmlns:a16="http://schemas.microsoft.com/office/drawing/2014/main" id="{658AD571-D768-6B60-6DEA-17BD15625ECC}"/>
              </a:ext>
            </a:extLst>
          </p:cNvPr>
          <p:cNvSpPr txBox="1"/>
          <p:nvPr/>
        </p:nvSpPr>
        <p:spPr>
          <a:xfrm>
            <a:off x="-25153" y="508786"/>
            <a:ext cx="8640960" cy="958980"/>
          </a:xfrm>
          <a:prstGeom prst="rect">
            <a:avLst/>
          </a:prstGeom>
          <a:noFill/>
        </p:spPr>
        <p:txBody>
          <a:bodyPr wrap="square">
            <a:spAutoFit/>
          </a:bodyPr>
          <a:lstStyle/>
          <a:p>
            <a:pPr>
              <a:lnSpc>
                <a:spcPct val="150000"/>
              </a:lnSpc>
            </a:pPr>
            <a:r>
              <a:rPr lang="en-US" sz="2000" b="1" dirty="0">
                <a:latin typeface="Verdana" panose="020B0604030504040204" pitchFamily="34" charset="0"/>
                <a:ea typeface="Verdana" panose="020B0604030504040204" pitchFamily="34" charset="0"/>
              </a:rPr>
              <a:t>OUTCOME:</a:t>
            </a:r>
          </a:p>
          <a:p>
            <a:pPr>
              <a:lnSpc>
                <a:spcPct val="150000"/>
              </a:lnSpc>
            </a:pPr>
            <a:r>
              <a:rPr lang="en-US" sz="2000" dirty="0">
                <a:latin typeface="Verdana" panose="020B0604030504040204" pitchFamily="34" charset="0"/>
                <a:ea typeface="Verdana" panose="020B0604030504040204" pitchFamily="34" charset="0"/>
              </a:rPr>
              <a:t>       </a:t>
            </a:r>
            <a:endParaRPr lang="en-IN" sz="2000" dirty="0"/>
          </a:p>
        </p:txBody>
      </p:sp>
      <p:sp>
        <p:nvSpPr>
          <p:cNvPr id="22" name="TextBox 21">
            <a:extLst>
              <a:ext uri="{FF2B5EF4-FFF2-40B4-BE49-F238E27FC236}">
                <a16:creationId xmlns:a16="http://schemas.microsoft.com/office/drawing/2014/main" id="{BF821509-BE59-65B7-94D1-D3BD840D134D}"/>
              </a:ext>
            </a:extLst>
          </p:cNvPr>
          <p:cNvSpPr txBox="1"/>
          <p:nvPr/>
        </p:nvSpPr>
        <p:spPr>
          <a:xfrm>
            <a:off x="417246" y="1118386"/>
            <a:ext cx="7937767" cy="5196615"/>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a:latin typeface="Verdana" panose="020B0604030504040204" pitchFamily="34" charset="0"/>
                <a:ea typeface="Verdana" panose="020B0604030504040204" pitchFamily="34" charset="0"/>
              </a:rPr>
              <a:t>The system can facilitate communication and collaboration among healthcare professionals involved in a patient's care, leading to better coordination and optimized treatment plans.</a:t>
            </a:r>
          </a:p>
          <a:p>
            <a:pPr marL="342900" indent="-342900" algn="just">
              <a:lnSpc>
                <a:spcPct val="150000"/>
              </a:lnSpc>
              <a:buFont typeface="Arial" panose="020B0604020202020204" pitchFamily="34" charset="0"/>
              <a:buChar char="•"/>
            </a:pPr>
            <a:r>
              <a:rPr lang="en-US" sz="2000" dirty="0">
                <a:latin typeface="Verdana" panose="020B0604030504040204" pitchFamily="34" charset="0"/>
                <a:ea typeface="Verdana" panose="020B0604030504040204" pitchFamily="34" charset="0"/>
              </a:rPr>
              <a:t>Improved care delivery and a more user-friendly experience for patients can lead to higher satisfaction with the hospital services.</a:t>
            </a:r>
          </a:p>
          <a:p>
            <a:pPr marL="342900" indent="-342900" algn="just">
              <a:lnSpc>
                <a:spcPct val="150000"/>
              </a:lnSpc>
              <a:buFont typeface="Arial" panose="020B0604020202020204" pitchFamily="34" charset="0"/>
              <a:buChar char="•"/>
            </a:pPr>
            <a:r>
              <a:rPr lang="en-US" sz="2000" dirty="0">
                <a:latin typeface="Verdana" panose="020B0604030504040204" pitchFamily="34" charset="0"/>
                <a:ea typeface="Verdana" panose="020B0604030504040204" pitchFamily="34" charset="0"/>
              </a:rPr>
              <a:t>Efficient appointment scheduling and communication channels can minimize patient waiting times and enhance the overall patient experience.</a:t>
            </a:r>
          </a:p>
          <a:p>
            <a:pPr algn="just">
              <a:lnSpc>
                <a:spcPct val="150000"/>
              </a:lnSpc>
            </a:pPr>
            <a:endParaRPr lang="en-US" dirty="0"/>
          </a:p>
        </p:txBody>
      </p:sp>
    </p:spTree>
    <p:extLst>
      <p:ext uri="{BB962C8B-B14F-4D97-AF65-F5344CB8AC3E}">
        <p14:creationId xmlns:p14="http://schemas.microsoft.com/office/powerpoint/2010/main" val="2312751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F11B809-3943-D449-0543-EC94579F9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4">
            <a:extLst>
              <a:ext uri="{FF2B5EF4-FFF2-40B4-BE49-F238E27FC236}">
                <a16:creationId xmlns:a16="http://schemas.microsoft.com/office/drawing/2014/main" id="{E4889145-F644-18D0-7140-EB935654470D}"/>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148" name="Picture 2">
            <a:extLst>
              <a:ext uri="{FF2B5EF4-FFF2-40B4-BE49-F238E27FC236}">
                <a16:creationId xmlns:a16="http://schemas.microsoft.com/office/drawing/2014/main" id="{105C9153-5092-3742-AC36-AFCF122470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F2065A80-A091-C2FD-3552-E2B1C39B0AAE}"/>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5</a:t>
            </a:fld>
            <a:endParaRPr lang="en-US" altLang="en-US" sz="1600" b="1">
              <a:solidFill>
                <a:srgbClr val="FFFFFF"/>
              </a:solidFill>
              <a:latin typeface="Comic Sans MS" panose="030F0702030302020204" pitchFamily="66" charset="0"/>
            </a:endParaRPr>
          </a:p>
        </p:txBody>
      </p:sp>
      <p:sp>
        <p:nvSpPr>
          <p:cNvPr id="6150" name="Date Placeholder 7">
            <a:extLst>
              <a:ext uri="{FF2B5EF4-FFF2-40B4-BE49-F238E27FC236}">
                <a16:creationId xmlns:a16="http://schemas.microsoft.com/office/drawing/2014/main" id="{E028A3E1-A26E-C1ED-CAAB-3E4E38CCCC70}"/>
              </a:ext>
            </a:extLst>
          </p:cNvPr>
          <p:cNvSpPr>
            <a:spLocks noGrp="1"/>
          </p:cNvSpPr>
          <p:nvPr>
            <p:ph type="dt" sz="quarter" idx="10"/>
          </p:nvPr>
        </p:nvSpPr>
        <p:spPr>
          <a:xfrm>
            <a:off x="0" y="6564313"/>
            <a:ext cx="1447800" cy="41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a:solidFill>
                <a:srgbClr val="FF0066"/>
              </a:solidFill>
              <a:latin typeface="Arial Rounded MT Bold" panose="020F0704030504030204" pitchFamily="34" charset="0"/>
            </a:endParaRPr>
          </a:p>
        </p:txBody>
      </p:sp>
      <p:sp>
        <p:nvSpPr>
          <p:cNvPr id="9" name="TextBox 8">
            <a:extLst>
              <a:ext uri="{FF2B5EF4-FFF2-40B4-BE49-F238E27FC236}">
                <a16:creationId xmlns:a16="http://schemas.microsoft.com/office/drawing/2014/main" id="{E16D1456-86B0-1242-CE6A-8B33C640BA71}"/>
              </a:ext>
            </a:extLst>
          </p:cNvPr>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2" name="Oval 11">
            <a:extLst>
              <a:ext uri="{FF2B5EF4-FFF2-40B4-BE49-F238E27FC236}">
                <a16:creationId xmlns:a16="http://schemas.microsoft.com/office/drawing/2014/main" id="{EF02192E-2821-AADF-C789-F49853E7C6A0}"/>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6153" name="Picture 10" descr="A picture containing text, sign, watch&#10;&#10;Description automatically generated">
            <a:extLst>
              <a:ext uri="{FF2B5EF4-FFF2-40B4-BE49-F238E27FC236}">
                <a16:creationId xmlns:a16="http://schemas.microsoft.com/office/drawing/2014/main" id="{8CA48133-DCB2-2283-917D-F653F13265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5" name="TextBox 10">
            <a:extLst>
              <a:ext uri="{FF2B5EF4-FFF2-40B4-BE49-F238E27FC236}">
                <a16:creationId xmlns:a16="http://schemas.microsoft.com/office/drawing/2014/main" id="{BB7970F4-4145-69CC-310C-13F4C08F4BD6}"/>
              </a:ext>
            </a:extLst>
          </p:cNvPr>
          <p:cNvSpPr txBox="1">
            <a:spLocks noChangeArrowheads="1"/>
          </p:cNvSpPr>
          <p:nvPr/>
        </p:nvSpPr>
        <p:spPr bwMode="auto">
          <a:xfrm>
            <a:off x="1252538" y="1924050"/>
            <a:ext cx="7102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TextBox 2">
            <a:extLst>
              <a:ext uri="{FF2B5EF4-FFF2-40B4-BE49-F238E27FC236}">
                <a16:creationId xmlns:a16="http://schemas.microsoft.com/office/drawing/2014/main" id="{BA25CB98-C422-B666-6112-5F09B1401747}"/>
              </a:ext>
            </a:extLst>
          </p:cNvPr>
          <p:cNvSpPr txBox="1"/>
          <p:nvPr/>
        </p:nvSpPr>
        <p:spPr>
          <a:xfrm>
            <a:off x="-28033" y="429612"/>
            <a:ext cx="8771983" cy="491738"/>
          </a:xfrm>
          <a:prstGeom prst="rect">
            <a:avLst/>
          </a:prstGeom>
          <a:noFill/>
        </p:spPr>
        <p:txBody>
          <a:bodyPr wrap="square">
            <a:spAutoFit/>
          </a:bodyPr>
          <a:lstStyle/>
          <a:p>
            <a:pPr marR="18415" algn="just">
              <a:lnSpc>
                <a:spcPct val="150000"/>
              </a:lnSpc>
            </a:pPr>
            <a:r>
              <a:rPr lang="en-US" sz="2000" b="1" dirty="0">
                <a:effectLst/>
                <a:latin typeface="Verdana" panose="020B0604030504040204" pitchFamily="34" charset="0"/>
                <a:ea typeface="Verdana" panose="020B0604030504040204" pitchFamily="34" charset="0"/>
              </a:rPr>
              <a:t> ARCHITECTURE DESIGN:</a:t>
            </a:r>
          </a:p>
        </p:txBody>
      </p:sp>
      <p:pic>
        <p:nvPicPr>
          <p:cNvPr id="6" name="Picture 5" descr="A diagram of a medical procedure&#10;&#10;Description automatically generated">
            <a:extLst>
              <a:ext uri="{FF2B5EF4-FFF2-40B4-BE49-F238E27FC236}">
                <a16:creationId xmlns:a16="http://schemas.microsoft.com/office/drawing/2014/main" id="{9FA107A6-C418-374E-D527-0A43F91163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504" y="908720"/>
            <a:ext cx="8771983" cy="566429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53CC2D-1884-6392-CD0B-7B4FE251740D}"/>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sp>
        <p:nvSpPr>
          <p:cNvPr id="3" name="Date Placeholder 1">
            <a:extLst>
              <a:ext uri="{FF2B5EF4-FFF2-40B4-BE49-F238E27FC236}">
                <a16:creationId xmlns:a16="http://schemas.microsoft.com/office/drawing/2014/main" id="{3D25FA16-924E-B243-4D2C-EA5A8FE59941}"/>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pic>
        <p:nvPicPr>
          <p:cNvPr id="4" name="Picture 3">
            <a:extLst>
              <a:ext uri="{FF2B5EF4-FFF2-40B4-BE49-F238E27FC236}">
                <a16:creationId xmlns:a16="http://schemas.microsoft.com/office/drawing/2014/main" id="{7A7109A9-9B71-E237-8153-8E6EC43B7D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4">
            <a:extLst>
              <a:ext uri="{FF2B5EF4-FFF2-40B4-BE49-F238E27FC236}">
                <a16:creationId xmlns:a16="http://schemas.microsoft.com/office/drawing/2014/main" id="{584643F3-3CD5-BB93-30F6-7C13F83946CA}"/>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 name="Picture 2">
            <a:extLst>
              <a:ext uri="{FF2B5EF4-FFF2-40B4-BE49-F238E27FC236}">
                <a16:creationId xmlns:a16="http://schemas.microsoft.com/office/drawing/2014/main" id="{9D0A5EE1-EC33-0B81-47DE-C544BE24B7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Rounded Corners 6">
            <a:extLst>
              <a:ext uri="{FF2B5EF4-FFF2-40B4-BE49-F238E27FC236}">
                <a16:creationId xmlns:a16="http://schemas.microsoft.com/office/drawing/2014/main" id="{E5A48D06-1772-6489-F53E-8B9842802FC0}"/>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6</a:t>
            </a:fld>
            <a:endParaRPr lang="en-US" altLang="en-US" sz="1600" b="1">
              <a:solidFill>
                <a:srgbClr val="FFFFFF"/>
              </a:solidFill>
              <a:latin typeface="Comic Sans MS" panose="030F0702030302020204" pitchFamily="66" charset="0"/>
            </a:endParaRPr>
          </a:p>
        </p:txBody>
      </p:sp>
      <p:sp>
        <p:nvSpPr>
          <p:cNvPr id="8" name="Date Placeholder 7">
            <a:extLst>
              <a:ext uri="{FF2B5EF4-FFF2-40B4-BE49-F238E27FC236}">
                <a16:creationId xmlns:a16="http://schemas.microsoft.com/office/drawing/2014/main" id="{5A38A82B-C624-7EB1-469F-35E2FCAEAA52}"/>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a:solidFill>
                <a:srgbClr val="FF0066"/>
              </a:solidFill>
              <a:latin typeface="Arial Rounded MT Bold" panose="020F0704030504030204" pitchFamily="34" charset="0"/>
            </a:endParaRPr>
          </a:p>
        </p:txBody>
      </p:sp>
      <p:sp>
        <p:nvSpPr>
          <p:cNvPr id="9" name="TextBox 8">
            <a:extLst>
              <a:ext uri="{FF2B5EF4-FFF2-40B4-BE49-F238E27FC236}">
                <a16:creationId xmlns:a16="http://schemas.microsoft.com/office/drawing/2014/main" id="{A24E7E0A-DD78-2C47-7297-CA0E7C5D47E0}"/>
              </a:ext>
            </a:extLst>
          </p:cNvPr>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0" name="Oval 9">
            <a:extLst>
              <a:ext uri="{FF2B5EF4-FFF2-40B4-BE49-F238E27FC236}">
                <a16:creationId xmlns:a16="http://schemas.microsoft.com/office/drawing/2014/main" id="{BE838A65-0928-6726-1029-F2D966322D54}"/>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11" name="Picture 10" descr="A picture containing text, sign, watch&#10;&#10;Description automatically generated">
            <a:extLst>
              <a:ext uri="{FF2B5EF4-FFF2-40B4-BE49-F238E27FC236}">
                <a16:creationId xmlns:a16="http://schemas.microsoft.com/office/drawing/2014/main" id="{D7EFDBB7-1311-6646-C58C-4C04C8394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68843474-CBF3-5966-C979-DF577C677D75}"/>
              </a:ext>
            </a:extLst>
          </p:cNvPr>
          <p:cNvSpPr txBox="1">
            <a:spLocks noChangeArrowheads="1"/>
          </p:cNvSpPr>
          <p:nvPr/>
        </p:nvSpPr>
        <p:spPr bwMode="auto">
          <a:xfrm>
            <a:off x="1252538" y="1924050"/>
            <a:ext cx="7102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b="1" dirty="0">
              <a:latin typeface="Verdana" panose="020B0604030504040204" pitchFamily="34" charset="0"/>
              <a:ea typeface="Verdana" panose="020B0604030504040204" pitchFamily="34" charset="0"/>
              <a:cs typeface="Verdana" panose="020B0604030504040204" pitchFamily="34" charset="0"/>
            </a:endParaRPr>
          </a:p>
        </p:txBody>
      </p:sp>
      <p:sp>
        <p:nvSpPr>
          <p:cNvPr id="14" name="TextBox 13">
            <a:extLst>
              <a:ext uri="{FF2B5EF4-FFF2-40B4-BE49-F238E27FC236}">
                <a16:creationId xmlns:a16="http://schemas.microsoft.com/office/drawing/2014/main" id="{09F8BB70-AD29-9233-13EE-E8135653AD31}"/>
              </a:ext>
            </a:extLst>
          </p:cNvPr>
          <p:cNvSpPr txBox="1"/>
          <p:nvPr/>
        </p:nvSpPr>
        <p:spPr>
          <a:xfrm>
            <a:off x="196864" y="500976"/>
            <a:ext cx="7961285" cy="5570051"/>
          </a:xfrm>
          <a:prstGeom prst="rect">
            <a:avLst/>
          </a:prstGeom>
          <a:noFill/>
        </p:spPr>
        <p:txBody>
          <a:bodyPr wrap="square">
            <a:spAutoFit/>
          </a:bodyPr>
          <a:lstStyle/>
          <a:p>
            <a:pPr marR="18415" algn="just">
              <a:lnSpc>
                <a:spcPct val="150000"/>
              </a:lnSpc>
            </a:pPr>
            <a:r>
              <a:rPr lang="en-US" sz="2000" b="1" dirty="0">
                <a:effectLst/>
                <a:latin typeface="Verdana" panose="020B0604030504040204" pitchFamily="34" charset="0"/>
                <a:ea typeface="Verdana" panose="020B0604030504040204" pitchFamily="34" charset="0"/>
              </a:rPr>
              <a:t> Modules:</a:t>
            </a:r>
          </a:p>
          <a:p>
            <a:pPr marR="18415" algn="just">
              <a:lnSpc>
                <a:spcPct val="150000"/>
              </a:lnSpc>
            </a:pPr>
            <a:r>
              <a:rPr lang="en-US" sz="2000" b="1" dirty="0">
                <a:latin typeface="Verdana" panose="020B0604030504040204" pitchFamily="34" charset="0"/>
                <a:ea typeface="Verdana" panose="020B0604030504040204" pitchFamily="34" charset="0"/>
              </a:rPr>
              <a:t>              </a:t>
            </a:r>
            <a:r>
              <a:rPr lang="en-US" sz="2000" dirty="0">
                <a:effectLst/>
                <a:latin typeface="Verdana" panose="020B0604030504040204" pitchFamily="34" charset="0"/>
                <a:ea typeface="Verdana" panose="020B0604030504040204" pitchFamily="34" charset="0"/>
              </a:rPr>
              <a:t>Listed below gives a description of database document schemas used for the HOSPITAL MANAGEMENT SYSTEM</a:t>
            </a:r>
          </a:p>
          <a:p>
            <a:pPr marL="285750" marR="18415" indent="-285750" algn="just">
              <a:lnSpc>
                <a:spcPct val="150000"/>
              </a:lnSpc>
              <a:buFont typeface="Wingdings" panose="05000000000000000000" pitchFamily="2" charset="2"/>
              <a:buChar char="§"/>
            </a:pPr>
            <a:endParaRPr lang="en-US" sz="2000" b="1" dirty="0">
              <a:latin typeface="Verdana" panose="020B0604030504040204" pitchFamily="34" charset="0"/>
              <a:ea typeface="Verdana" panose="020B0604030504040204" pitchFamily="34" charset="0"/>
            </a:endParaRPr>
          </a:p>
          <a:p>
            <a:pPr marL="285750" marR="18415" indent="-285750" algn="just">
              <a:lnSpc>
                <a:spcPct val="150000"/>
              </a:lnSpc>
              <a:buFont typeface="Wingdings" panose="05000000000000000000" pitchFamily="2" charset="2"/>
              <a:buChar char="§"/>
            </a:pPr>
            <a:endParaRPr lang="en-US" sz="2000" b="1" dirty="0">
              <a:latin typeface="Verdana" panose="020B0604030504040204" pitchFamily="34" charset="0"/>
              <a:ea typeface="Verdana" panose="020B0604030504040204" pitchFamily="34" charset="0"/>
            </a:endParaRPr>
          </a:p>
          <a:p>
            <a:pPr marL="285750" marR="18415" indent="-285750" algn="just">
              <a:lnSpc>
                <a:spcPct val="150000"/>
              </a:lnSpc>
              <a:buFont typeface="Wingdings" panose="05000000000000000000" pitchFamily="2" charset="2"/>
              <a:buChar char="§"/>
            </a:pPr>
            <a:r>
              <a:rPr lang="en-US" sz="2000" b="1" dirty="0">
                <a:latin typeface="Verdana" panose="020B0604030504040204" pitchFamily="34" charset="0"/>
                <a:ea typeface="Verdana" panose="020B0604030504040204" pitchFamily="34" charset="0"/>
              </a:rPr>
              <a:t> Login</a:t>
            </a:r>
          </a:p>
          <a:p>
            <a:pPr marL="285750" marR="18415" indent="-285750" algn="just">
              <a:lnSpc>
                <a:spcPct val="150000"/>
              </a:lnSpc>
              <a:buFont typeface="Wingdings" panose="05000000000000000000" pitchFamily="2" charset="2"/>
              <a:buChar char="§"/>
            </a:pPr>
            <a:r>
              <a:rPr lang="en-US" sz="2000" b="1" dirty="0">
                <a:latin typeface="Verdana" panose="020B0604030504040204" pitchFamily="34" charset="0"/>
                <a:ea typeface="Verdana" panose="020B0604030504040204" pitchFamily="34" charset="0"/>
              </a:rPr>
              <a:t> Add Patient </a:t>
            </a:r>
          </a:p>
          <a:p>
            <a:pPr marL="285750" marR="18415" indent="-285750" algn="just">
              <a:lnSpc>
                <a:spcPct val="150000"/>
              </a:lnSpc>
              <a:buFont typeface="Wingdings" panose="05000000000000000000" pitchFamily="2" charset="2"/>
              <a:buChar char="§"/>
            </a:pPr>
            <a:r>
              <a:rPr lang="en-US" sz="2000" b="1" dirty="0">
                <a:latin typeface="Verdana" panose="020B0604030504040204" pitchFamily="34" charset="0"/>
                <a:ea typeface="Verdana" panose="020B0604030504040204" pitchFamily="34" charset="0"/>
              </a:rPr>
              <a:t>Add Doctor</a:t>
            </a:r>
          </a:p>
          <a:p>
            <a:pPr marL="285750" marR="18415" indent="-285750" algn="just">
              <a:lnSpc>
                <a:spcPct val="150000"/>
              </a:lnSpc>
              <a:buFont typeface="Wingdings" panose="05000000000000000000" pitchFamily="2" charset="2"/>
              <a:buChar char="§"/>
            </a:pPr>
            <a:r>
              <a:rPr lang="en-US" sz="2000" b="1" dirty="0">
                <a:latin typeface="Verdana" panose="020B0604030504040204" pitchFamily="34" charset="0"/>
                <a:ea typeface="Verdana" panose="020B0604030504040204" pitchFamily="34" charset="0"/>
              </a:rPr>
              <a:t>Book  appointment</a:t>
            </a:r>
          </a:p>
          <a:p>
            <a:pPr marL="285750" marR="18415" indent="-285750" algn="just">
              <a:lnSpc>
                <a:spcPct val="150000"/>
              </a:lnSpc>
              <a:buFont typeface="Wingdings" panose="05000000000000000000" pitchFamily="2" charset="2"/>
              <a:buChar char="§"/>
            </a:pPr>
            <a:r>
              <a:rPr lang="en-US" sz="2000" b="1" dirty="0">
                <a:latin typeface="Verdana" panose="020B0604030504040204" pitchFamily="34" charset="0"/>
                <a:ea typeface="Verdana" panose="020B0604030504040204" pitchFamily="34" charset="0"/>
              </a:rPr>
              <a:t>View Doctor </a:t>
            </a:r>
          </a:p>
          <a:p>
            <a:pPr marR="18415" algn="just">
              <a:lnSpc>
                <a:spcPct val="150000"/>
              </a:lnSpc>
            </a:pPr>
            <a:endParaRPr lang="en-US" sz="20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94793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6FF735-8DEA-ABAB-8D96-9030D1D2B284}"/>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sp>
        <p:nvSpPr>
          <p:cNvPr id="3" name="Date Placeholder 1">
            <a:extLst>
              <a:ext uri="{FF2B5EF4-FFF2-40B4-BE49-F238E27FC236}">
                <a16:creationId xmlns:a16="http://schemas.microsoft.com/office/drawing/2014/main" id="{A0CC9F0E-24D1-08F3-F258-00794F0258EC}"/>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sp>
        <p:nvSpPr>
          <p:cNvPr id="4" name="Date Placeholder 1">
            <a:extLst>
              <a:ext uri="{FF2B5EF4-FFF2-40B4-BE49-F238E27FC236}">
                <a16:creationId xmlns:a16="http://schemas.microsoft.com/office/drawing/2014/main" id="{87479537-BEB6-A3C8-56F1-97D91AD54F72}"/>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pic>
        <p:nvPicPr>
          <p:cNvPr id="5" name="Picture 4">
            <a:extLst>
              <a:ext uri="{FF2B5EF4-FFF2-40B4-BE49-F238E27FC236}">
                <a16:creationId xmlns:a16="http://schemas.microsoft.com/office/drawing/2014/main" id="{9FAD046D-197A-8F1B-BF59-00B44302D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a:extLst>
              <a:ext uri="{FF2B5EF4-FFF2-40B4-BE49-F238E27FC236}">
                <a16:creationId xmlns:a16="http://schemas.microsoft.com/office/drawing/2014/main" id="{B7A74D9C-B1F4-D2C8-B082-B92C704CCFD8}"/>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7" name="Picture 2">
            <a:extLst>
              <a:ext uri="{FF2B5EF4-FFF2-40B4-BE49-F238E27FC236}">
                <a16:creationId xmlns:a16="http://schemas.microsoft.com/office/drawing/2014/main" id="{4F6C04FC-23D0-DD47-78D4-608C9B55AF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Rounded Corners 7">
            <a:extLst>
              <a:ext uri="{FF2B5EF4-FFF2-40B4-BE49-F238E27FC236}">
                <a16:creationId xmlns:a16="http://schemas.microsoft.com/office/drawing/2014/main" id="{37E1A08F-1B47-052D-7039-EB22A12C7B68}"/>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7</a:t>
            </a:fld>
            <a:endParaRPr lang="en-US" altLang="en-US" sz="1600" b="1">
              <a:solidFill>
                <a:srgbClr val="FFFFFF"/>
              </a:solidFill>
              <a:latin typeface="Comic Sans MS" panose="030F0702030302020204" pitchFamily="66" charset="0"/>
            </a:endParaRPr>
          </a:p>
        </p:txBody>
      </p:sp>
      <p:sp>
        <p:nvSpPr>
          <p:cNvPr id="9" name="Date Placeholder 7">
            <a:extLst>
              <a:ext uri="{FF2B5EF4-FFF2-40B4-BE49-F238E27FC236}">
                <a16:creationId xmlns:a16="http://schemas.microsoft.com/office/drawing/2014/main" id="{2590562E-B988-B7D6-7CAE-8D6F1DE78C60}"/>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a:solidFill>
                <a:srgbClr val="FF0066"/>
              </a:solidFill>
              <a:latin typeface="Arial Rounded MT Bold" panose="020F0704030504030204" pitchFamily="34" charset="0"/>
            </a:endParaRPr>
          </a:p>
        </p:txBody>
      </p:sp>
      <p:sp>
        <p:nvSpPr>
          <p:cNvPr id="10" name="TextBox 9">
            <a:extLst>
              <a:ext uri="{FF2B5EF4-FFF2-40B4-BE49-F238E27FC236}">
                <a16:creationId xmlns:a16="http://schemas.microsoft.com/office/drawing/2014/main" id="{7D8CA9DD-1E10-366C-377A-DA2F7AF4CF5B}"/>
              </a:ext>
            </a:extLst>
          </p:cNvPr>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1" name="Oval 10">
            <a:extLst>
              <a:ext uri="{FF2B5EF4-FFF2-40B4-BE49-F238E27FC236}">
                <a16:creationId xmlns:a16="http://schemas.microsoft.com/office/drawing/2014/main" id="{B7DEBEC5-5451-48D1-1075-D7A11113270B}"/>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12" name="Picture 11" descr="A picture containing text, sign, watch&#10;&#10;Description automatically generated">
            <a:extLst>
              <a:ext uri="{FF2B5EF4-FFF2-40B4-BE49-F238E27FC236}">
                <a16:creationId xmlns:a16="http://schemas.microsoft.com/office/drawing/2014/main" id="{185DB7DE-7E65-276E-5201-36FEE6D690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D4EC5975-9A10-8EEF-3ED3-54707905ECD2}"/>
              </a:ext>
            </a:extLst>
          </p:cNvPr>
          <p:cNvSpPr txBox="1">
            <a:spLocks noChangeArrowheads="1"/>
          </p:cNvSpPr>
          <p:nvPr/>
        </p:nvSpPr>
        <p:spPr bwMode="auto">
          <a:xfrm>
            <a:off x="1252538" y="1924050"/>
            <a:ext cx="7102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b="1" dirty="0">
              <a:latin typeface="Verdana" panose="020B0604030504040204" pitchFamily="34" charset="0"/>
              <a:ea typeface="Verdana" panose="020B0604030504040204" pitchFamily="34" charset="0"/>
              <a:cs typeface="Verdana" panose="020B0604030504040204" pitchFamily="34" charset="0"/>
            </a:endParaRPr>
          </a:p>
        </p:txBody>
      </p:sp>
      <p:sp>
        <p:nvSpPr>
          <p:cNvPr id="17" name="TextBox 16">
            <a:extLst>
              <a:ext uri="{FF2B5EF4-FFF2-40B4-BE49-F238E27FC236}">
                <a16:creationId xmlns:a16="http://schemas.microsoft.com/office/drawing/2014/main" id="{9BC4D4E4-77C0-311A-C106-8397122A8011}"/>
              </a:ext>
            </a:extLst>
          </p:cNvPr>
          <p:cNvSpPr txBox="1"/>
          <p:nvPr/>
        </p:nvSpPr>
        <p:spPr>
          <a:xfrm>
            <a:off x="611560" y="1331146"/>
            <a:ext cx="6749181" cy="2787623"/>
          </a:xfrm>
          <a:prstGeom prst="rect">
            <a:avLst/>
          </a:prstGeom>
          <a:noFill/>
        </p:spPr>
        <p:txBody>
          <a:bodyPr wrap="square">
            <a:spAutoFit/>
          </a:bodyPr>
          <a:lstStyle/>
          <a:p>
            <a:pPr marL="285750" marR="18415" indent="-285750" algn="just">
              <a:lnSpc>
                <a:spcPct val="150000"/>
              </a:lnSpc>
              <a:buFont typeface="Wingdings" panose="05000000000000000000" pitchFamily="2" charset="2"/>
              <a:buChar char="§"/>
            </a:pPr>
            <a:r>
              <a:rPr lang="en-US" sz="2400" b="1" dirty="0">
                <a:latin typeface="Verdana" panose="020B0604030504040204" pitchFamily="34" charset="0"/>
                <a:ea typeface="Verdana" panose="020B0604030504040204" pitchFamily="34" charset="0"/>
              </a:rPr>
              <a:t>Make payment</a:t>
            </a:r>
          </a:p>
          <a:p>
            <a:pPr marL="285750" marR="18415" indent="-285750" algn="just">
              <a:lnSpc>
                <a:spcPct val="150000"/>
              </a:lnSpc>
              <a:buFont typeface="Wingdings" panose="05000000000000000000" pitchFamily="2" charset="2"/>
              <a:buChar char="§"/>
            </a:pPr>
            <a:r>
              <a:rPr lang="en-US" sz="2400" b="1" dirty="0">
                <a:latin typeface="Verdana" panose="020B0604030504040204" pitchFamily="34" charset="0"/>
                <a:ea typeface="Verdana" panose="020B0604030504040204" pitchFamily="34" charset="0"/>
              </a:rPr>
              <a:t>Prescription</a:t>
            </a:r>
          </a:p>
          <a:p>
            <a:pPr marL="285750" marR="18415" indent="-285750" algn="just">
              <a:lnSpc>
                <a:spcPct val="150000"/>
              </a:lnSpc>
              <a:buFont typeface="Wingdings" panose="05000000000000000000" pitchFamily="2" charset="2"/>
              <a:buChar char="§"/>
            </a:pPr>
            <a:r>
              <a:rPr lang="en-US" sz="2400" b="1" dirty="0">
                <a:latin typeface="Verdana" panose="020B0604030504040204" pitchFamily="34" charset="0"/>
                <a:ea typeface="Verdana" panose="020B0604030504040204" pitchFamily="34" charset="0"/>
              </a:rPr>
              <a:t>Bill Generation</a:t>
            </a:r>
          </a:p>
          <a:p>
            <a:pPr marL="285750" marR="18415" indent="-285750" algn="just">
              <a:lnSpc>
                <a:spcPct val="150000"/>
              </a:lnSpc>
              <a:buFont typeface="Wingdings" panose="05000000000000000000" pitchFamily="2" charset="2"/>
              <a:buChar char="§"/>
            </a:pPr>
            <a:r>
              <a:rPr lang="en-US" sz="2400" b="1" dirty="0">
                <a:latin typeface="Verdana" panose="020B0604030504040204" pitchFamily="34" charset="0"/>
                <a:ea typeface="Verdana" panose="020B0604030504040204" pitchFamily="34" charset="0"/>
              </a:rPr>
              <a:t>View payment</a:t>
            </a:r>
          </a:p>
          <a:p>
            <a:pPr marL="285750" marR="18415" indent="-285750" algn="just">
              <a:lnSpc>
                <a:spcPct val="150000"/>
              </a:lnSpc>
              <a:buFont typeface="Wingdings" panose="05000000000000000000" pitchFamily="2" charset="2"/>
              <a:buChar char="§"/>
            </a:pPr>
            <a:r>
              <a:rPr lang="en-US" b="1" dirty="0">
                <a:latin typeface="Verdana" panose="020B0604030504040204" pitchFamily="34" charset="0"/>
                <a:ea typeface="Verdana" panose="020B0604030504040204" pitchFamily="34" charset="0"/>
              </a:rPr>
              <a:t>Inactivate doctor account</a:t>
            </a:r>
            <a:endParaRPr lang="en-US" sz="24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66912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DC4F1C-8541-2CEA-A57E-E7C63D9410C8}"/>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sp>
        <p:nvSpPr>
          <p:cNvPr id="3" name="Date Placeholder 1">
            <a:extLst>
              <a:ext uri="{FF2B5EF4-FFF2-40B4-BE49-F238E27FC236}">
                <a16:creationId xmlns:a16="http://schemas.microsoft.com/office/drawing/2014/main" id="{174B3865-E3ED-48A3-90B3-DDD8FA27AADC}"/>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pic>
        <p:nvPicPr>
          <p:cNvPr id="4" name="Picture 3">
            <a:extLst>
              <a:ext uri="{FF2B5EF4-FFF2-40B4-BE49-F238E27FC236}">
                <a16:creationId xmlns:a16="http://schemas.microsoft.com/office/drawing/2014/main" id="{F87883BD-65F0-D0AB-0CB9-9EBC1E860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53200"/>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4">
            <a:extLst>
              <a:ext uri="{FF2B5EF4-FFF2-40B4-BE49-F238E27FC236}">
                <a16:creationId xmlns:a16="http://schemas.microsoft.com/office/drawing/2014/main" id="{F439C638-F524-808A-6EA6-98A01FDB9EAB}"/>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 name="Picture 2">
            <a:extLst>
              <a:ext uri="{FF2B5EF4-FFF2-40B4-BE49-F238E27FC236}">
                <a16:creationId xmlns:a16="http://schemas.microsoft.com/office/drawing/2014/main" id="{F6E39DB2-CF2B-686D-1590-21724AEB86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Rounded Corners 6">
            <a:extLst>
              <a:ext uri="{FF2B5EF4-FFF2-40B4-BE49-F238E27FC236}">
                <a16:creationId xmlns:a16="http://schemas.microsoft.com/office/drawing/2014/main" id="{453B3868-3643-C2CF-605F-EABCD705E8FC}"/>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8</a:t>
            </a:fld>
            <a:endParaRPr lang="en-US" altLang="en-US" sz="1600" b="1">
              <a:solidFill>
                <a:srgbClr val="FFFFFF"/>
              </a:solidFill>
              <a:latin typeface="Comic Sans MS" panose="030F0702030302020204" pitchFamily="66" charset="0"/>
            </a:endParaRPr>
          </a:p>
        </p:txBody>
      </p:sp>
      <p:sp>
        <p:nvSpPr>
          <p:cNvPr id="8" name="Date Placeholder 7">
            <a:extLst>
              <a:ext uri="{FF2B5EF4-FFF2-40B4-BE49-F238E27FC236}">
                <a16:creationId xmlns:a16="http://schemas.microsoft.com/office/drawing/2014/main" id="{672072E6-F743-CECB-B991-4739B436DC8E}"/>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a:solidFill>
                <a:srgbClr val="FF0066"/>
              </a:solidFill>
              <a:latin typeface="Arial Rounded MT Bold" panose="020F0704030504030204" pitchFamily="34" charset="0"/>
            </a:endParaRPr>
          </a:p>
        </p:txBody>
      </p:sp>
      <p:sp>
        <p:nvSpPr>
          <p:cNvPr id="9" name="TextBox 8">
            <a:extLst>
              <a:ext uri="{FF2B5EF4-FFF2-40B4-BE49-F238E27FC236}">
                <a16:creationId xmlns:a16="http://schemas.microsoft.com/office/drawing/2014/main" id="{0C5F2F56-42BD-1A4E-65CF-B03CFB18A633}"/>
              </a:ext>
            </a:extLst>
          </p:cNvPr>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0" name="Oval 9">
            <a:extLst>
              <a:ext uri="{FF2B5EF4-FFF2-40B4-BE49-F238E27FC236}">
                <a16:creationId xmlns:a16="http://schemas.microsoft.com/office/drawing/2014/main" id="{86402F42-EF4B-05FE-06A9-757FE8F0308B}"/>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11" name="Picture 10" descr="A picture containing text, sign, watch&#10;&#10;Description automatically generated">
            <a:extLst>
              <a:ext uri="{FF2B5EF4-FFF2-40B4-BE49-F238E27FC236}">
                <a16:creationId xmlns:a16="http://schemas.microsoft.com/office/drawing/2014/main" id="{74D206D9-74D6-D1B7-661C-E0B6B1C8AD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8A04E6CB-724F-424E-7BBB-EA9891F6C4FB}"/>
              </a:ext>
            </a:extLst>
          </p:cNvPr>
          <p:cNvSpPr txBox="1">
            <a:spLocks noChangeArrowheads="1"/>
          </p:cNvSpPr>
          <p:nvPr/>
        </p:nvSpPr>
        <p:spPr bwMode="auto">
          <a:xfrm>
            <a:off x="1252538" y="1924050"/>
            <a:ext cx="7102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b="1" dirty="0">
              <a:latin typeface="Verdana" panose="020B0604030504040204" pitchFamily="34" charset="0"/>
              <a:ea typeface="Verdana" panose="020B0604030504040204" pitchFamily="34" charset="0"/>
              <a:cs typeface="Verdana" panose="020B0604030504040204" pitchFamily="34" charset="0"/>
            </a:endParaRPr>
          </a:p>
        </p:txBody>
      </p:sp>
      <p:sp>
        <p:nvSpPr>
          <p:cNvPr id="15" name="TextBox 14">
            <a:extLst>
              <a:ext uri="{FF2B5EF4-FFF2-40B4-BE49-F238E27FC236}">
                <a16:creationId xmlns:a16="http://schemas.microsoft.com/office/drawing/2014/main" id="{422EA244-1E29-ACEB-2A02-6A2507421468}"/>
              </a:ext>
            </a:extLst>
          </p:cNvPr>
          <p:cNvSpPr txBox="1"/>
          <p:nvPr/>
        </p:nvSpPr>
        <p:spPr>
          <a:xfrm>
            <a:off x="213729" y="911225"/>
            <a:ext cx="4590046" cy="497316"/>
          </a:xfrm>
          <a:prstGeom prst="rect">
            <a:avLst/>
          </a:prstGeom>
          <a:noFill/>
        </p:spPr>
        <p:txBody>
          <a:bodyPr wrap="square">
            <a:spAutoFit/>
          </a:bodyPr>
          <a:lstStyle/>
          <a:p>
            <a:pPr marR="18415" algn="just">
              <a:lnSpc>
                <a:spcPct val="150000"/>
              </a:lnSpc>
            </a:pPr>
            <a:r>
              <a:rPr lang="en-US" sz="2000" b="1" dirty="0">
                <a:latin typeface="Verdana" panose="020B0604030504040204" pitchFamily="34" charset="0"/>
                <a:ea typeface="Verdana" panose="020B0604030504040204" pitchFamily="34" charset="0"/>
              </a:rPr>
              <a:t>User Table –Login Page </a:t>
            </a:r>
            <a:endParaRPr lang="en-IN" sz="2000" dirty="0"/>
          </a:p>
        </p:txBody>
      </p:sp>
      <p:graphicFrame>
        <p:nvGraphicFramePr>
          <p:cNvPr id="19" name="Content Placeholder 3">
            <a:extLst>
              <a:ext uri="{FF2B5EF4-FFF2-40B4-BE49-F238E27FC236}">
                <a16:creationId xmlns:a16="http://schemas.microsoft.com/office/drawing/2014/main" id="{2EFE990C-4629-B119-A337-A7B3072DBAFB}"/>
              </a:ext>
            </a:extLst>
          </p:cNvPr>
          <p:cNvGraphicFramePr>
            <a:graphicFrameLocks/>
          </p:cNvGraphicFramePr>
          <p:nvPr>
            <p:extLst>
              <p:ext uri="{D42A27DB-BD31-4B8C-83A1-F6EECF244321}">
                <p14:modId xmlns:p14="http://schemas.microsoft.com/office/powerpoint/2010/main" val="676741201"/>
              </p:ext>
            </p:extLst>
          </p:nvPr>
        </p:nvGraphicFramePr>
        <p:xfrm>
          <a:off x="909638" y="2155762"/>
          <a:ext cx="7315200" cy="16459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3146697694"/>
                    </a:ext>
                  </a:extLst>
                </a:gridCol>
                <a:gridCol w="1790917">
                  <a:extLst>
                    <a:ext uri="{9D8B030D-6E8A-4147-A177-3AD203B41FA5}">
                      <a16:colId xmlns:a16="http://schemas.microsoft.com/office/drawing/2014/main" val="3254459299"/>
                    </a:ext>
                  </a:extLst>
                </a:gridCol>
                <a:gridCol w="1866683">
                  <a:extLst>
                    <a:ext uri="{9D8B030D-6E8A-4147-A177-3AD203B41FA5}">
                      <a16:colId xmlns:a16="http://schemas.microsoft.com/office/drawing/2014/main" val="2700609905"/>
                    </a:ext>
                  </a:extLst>
                </a:gridCol>
                <a:gridCol w="1828800">
                  <a:extLst>
                    <a:ext uri="{9D8B030D-6E8A-4147-A177-3AD203B41FA5}">
                      <a16:colId xmlns:a16="http://schemas.microsoft.com/office/drawing/2014/main" val="3063836139"/>
                    </a:ext>
                  </a:extLst>
                </a:gridCol>
              </a:tblGrid>
              <a:tr h="171089">
                <a:tc>
                  <a:txBody>
                    <a:bodyPr/>
                    <a:lstStyle/>
                    <a:p>
                      <a:r>
                        <a:rPr lang="en-IN" dirty="0"/>
                        <a:t>Attribute Name</a:t>
                      </a:r>
                    </a:p>
                  </a:txBody>
                  <a:tcPr/>
                </a:tc>
                <a:tc>
                  <a:txBody>
                    <a:bodyPr/>
                    <a:lstStyle/>
                    <a:p>
                      <a:r>
                        <a:rPr lang="en-IN" dirty="0"/>
                        <a:t>Type</a:t>
                      </a:r>
                    </a:p>
                  </a:txBody>
                  <a:tcPr/>
                </a:tc>
                <a:tc>
                  <a:txBody>
                    <a:bodyPr/>
                    <a:lstStyle/>
                    <a:p>
                      <a:r>
                        <a:rPr lang="en-IN" dirty="0"/>
                        <a:t>Constraint(s)</a:t>
                      </a:r>
                    </a:p>
                  </a:txBody>
                  <a:tcPr/>
                </a:tc>
                <a:tc>
                  <a:txBody>
                    <a:bodyPr/>
                    <a:lstStyle/>
                    <a:p>
                      <a:r>
                        <a:rPr lang="en-IN" dirty="0"/>
                        <a:t>Description</a:t>
                      </a:r>
                    </a:p>
                  </a:txBody>
                  <a:tcPr/>
                </a:tc>
                <a:extLst>
                  <a:ext uri="{0D108BD9-81ED-4DB2-BD59-A6C34878D82A}">
                    <a16:rowId xmlns:a16="http://schemas.microsoft.com/office/drawing/2014/main" val="1363229617"/>
                  </a:ext>
                </a:extLst>
              </a:tr>
              <a:tr h="370840">
                <a:tc>
                  <a:txBody>
                    <a:bodyPr/>
                    <a:lstStyle/>
                    <a:p>
                      <a:r>
                        <a:rPr lang="en-IN" dirty="0"/>
                        <a:t>User Name</a:t>
                      </a:r>
                    </a:p>
                  </a:txBody>
                  <a:tcPr/>
                </a:tc>
                <a:tc>
                  <a:txBody>
                    <a:bodyPr/>
                    <a:lstStyle/>
                    <a:p>
                      <a:r>
                        <a:rPr lang="en-IN" dirty="0"/>
                        <a:t>String</a:t>
                      </a:r>
                    </a:p>
                  </a:txBody>
                  <a:tcPr/>
                </a:tc>
                <a:tc>
                  <a:txBody>
                    <a:bodyPr/>
                    <a:lstStyle/>
                    <a:p>
                      <a:r>
                        <a:rPr lang="en-IN" dirty="0"/>
                        <a:t>[A-Za-z]</a:t>
                      </a:r>
                    </a:p>
                  </a:txBody>
                  <a:tcPr/>
                </a:tc>
                <a:tc>
                  <a:txBody>
                    <a:bodyPr/>
                    <a:lstStyle/>
                    <a:p>
                      <a:r>
                        <a:rPr lang="en-IN" dirty="0"/>
                        <a:t>Username set by the Admin</a:t>
                      </a:r>
                    </a:p>
                  </a:txBody>
                  <a:tcPr/>
                </a:tc>
                <a:extLst>
                  <a:ext uri="{0D108BD9-81ED-4DB2-BD59-A6C34878D82A}">
                    <a16:rowId xmlns:a16="http://schemas.microsoft.com/office/drawing/2014/main" val="4273570349"/>
                  </a:ext>
                </a:extLst>
              </a:tr>
              <a:tr h="370840">
                <a:tc>
                  <a:txBody>
                    <a:bodyPr/>
                    <a:lstStyle/>
                    <a:p>
                      <a:r>
                        <a:rPr lang="en-IN" dirty="0"/>
                        <a:t>Password</a:t>
                      </a:r>
                    </a:p>
                  </a:txBody>
                  <a:tcPr/>
                </a:tc>
                <a:tc>
                  <a:txBody>
                    <a:bodyPr/>
                    <a:lstStyle/>
                    <a:p>
                      <a:r>
                        <a:rPr lang="en-IN" dirty="0"/>
                        <a:t>String</a:t>
                      </a:r>
                    </a:p>
                  </a:txBody>
                  <a:tcPr/>
                </a:tc>
                <a:tc>
                  <a:txBody>
                    <a:bodyPr/>
                    <a:lstStyle/>
                    <a:p>
                      <a:r>
                        <a:rPr lang="en-IN" dirty="0"/>
                        <a:t>Minimum 6 characters</a:t>
                      </a:r>
                    </a:p>
                  </a:txBody>
                  <a:tcPr/>
                </a:tc>
                <a:tc>
                  <a:txBody>
                    <a:bodyPr/>
                    <a:lstStyle/>
                    <a:p>
                      <a:r>
                        <a:rPr lang="en-IN" dirty="0"/>
                        <a:t>Password set by the Admin</a:t>
                      </a:r>
                    </a:p>
                  </a:txBody>
                  <a:tcPr/>
                </a:tc>
                <a:extLst>
                  <a:ext uri="{0D108BD9-81ED-4DB2-BD59-A6C34878D82A}">
                    <a16:rowId xmlns:a16="http://schemas.microsoft.com/office/drawing/2014/main" val="2591714593"/>
                  </a:ext>
                </a:extLst>
              </a:tr>
            </a:tbl>
          </a:graphicData>
        </a:graphic>
      </p:graphicFrame>
    </p:spTree>
    <p:extLst>
      <p:ext uri="{BB962C8B-B14F-4D97-AF65-F5344CB8AC3E}">
        <p14:creationId xmlns:p14="http://schemas.microsoft.com/office/powerpoint/2010/main" val="294645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78DF28-447A-495E-CA20-D8CFAD632E79}"/>
              </a:ext>
            </a:extLst>
          </p:cNvPr>
          <p:cNvSpPr>
            <a:spLocks noGrp="1"/>
          </p:cNvSpPr>
          <p:nvPr>
            <p:ph type="dt" sz="half" idx="10"/>
          </p:nvPr>
        </p:nvSpPr>
        <p:spPr/>
        <p:txBody>
          <a:bodyPr/>
          <a:lstStyle/>
          <a:p>
            <a:pPr>
              <a:defRPr/>
            </a:pPr>
            <a:fld id="{E1F1B337-CE61-493D-8F93-640BF75D6F89}" type="datetime3">
              <a:rPr lang="en-US" altLang="en-US" smtClean="0"/>
              <a:pPr>
                <a:defRPr/>
              </a:pPr>
              <a:t>25 April 2024</a:t>
            </a:fld>
            <a:endParaRPr lang="en-US" altLang="en-US"/>
          </a:p>
        </p:txBody>
      </p:sp>
      <p:sp>
        <p:nvSpPr>
          <p:cNvPr id="3" name="Date Placeholder 1">
            <a:extLst>
              <a:ext uri="{FF2B5EF4-FFF2-40B4-BE49-F238E27FC236}">
                <a16:creationId xmlns:a16="http://schemas.microsoft.com/office/drawing/2014/main" id="{CD9400E7-5B11-1AF9-D4FF-C8E29A04C7EB}"/>
              </a:ext>
            </a:extLst>
          </p:cNvPr>
          <p:cNvSpPr txBox="1">
            <a:spLocks/>
          </p:cNvSpPr>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fld id="{E1F1B337-CE61-493D-8F93-640BF75D6F89}" type="datetime3">
              <a:rPr lang="en-US" altLang="en-US" smtClean="0"/>
              <a:pPr>
                <a:defRPr/>
              </a:pPr>
              <a:t>25 April 2024</a:t>
            </a:fld>
            <a:endParaRPr lang="en-US" altLang="en-US"/>
          </a:p>
        </p:txBody>
      </p:sp>
      <p:pic>
        <p:nvPicPr>
          <p:cNvPr id="4" name="Picture 3">
            <a:extLst>
              <a:ext uri="{FF2B5EF4-FFF2-40B4-BE49-F238E27FC236}">
                <a16:creationId xmlns:a16="http://schemas.microsoft.com/office/drawing/2014/main" id="{F5EF9931-09F7-9305-53FD-388885D26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62" y="6564313"/>
            <a:ext cx="914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4">
            <a:extLst>
              <a:ext uri="{FF2B5EF4-FFF2-40B4-BE49-F238E27FC236}">
                <a16:creationId xmlns:a16="http://schemas.microsoft.com/office/drawing/2014/main" id="{16FFE706-9143-C54E-571E-319EA74DE8FD}"/>
              </a:ext>
            </a:extLst>
          </p:cNvPr>
          <p:cNvSpPr txBox="1">
            <a:spLocks noChangeArrowheads="1"/>
          </p:cNvSpPr>
          <p:nvPr/>
        </p:nvSpPr>
        <p:spPr bwMode="auto">
          <a:xfrm>
            <a:off x="2273300" y="6550025"/>
            <a:ext cx="4597400" cy="307975"/>
          </a:xfrm>
          <a:prstGeom prst="rect">
            <a:avLst/>
          </a:prstGeom>
          <a:noFill/>
          <a:ln>
            <a:noFill/>
          </a:ln>
          <a:effectLst>
            <a:outerShdw dist="35921" dir="2700000" algn="ctr" rotWithShape="0">
              <a:schemeClr val="tx1"/>
            </a:outerShdw>
          </a:effectLst>
        </p:spPr>
        <p:txBody>
          <a:bodyPr wrap="none">
            <a:spAutoFit/>
          </a:bodyPr>
          <a:lstStyle/>
          <a:p>
            <a:pPr eaLnBrk="1" hangingPunct="1">
              <a:defRPr/>
            </a:pPr>
            <a:r>
              <a:rPr lang="en-US" altLang="en-US" sz="1400" b="1" dirty="0">
                <a:solidFill>
                  <a:schemeClr val="accent1">
                    <a:lumMod val="60000"/>
                    <a:lumOff val="40000"/>
                  </a:schemeClr>
                </a:solidFill>
                <a:latin typeface="Comic Sans MS" panose="030F0702030302020204" pitchFamily="66" charset="0"/>
              </a:rPr>
              <a:t>Department of Computer Science and Engineering </a:t>
            </a:r>
          </a:p>
        </p:txBody>
      </p:sp>
      <p:pic>
        <p:nvPicPr>
          <p:cNvPr id="6" name="Picture 2">
            <a:extLst>
              <a:ext uri="{FF2B5EF4-FFF2-40B4-BE49-F238E27FC236}">
                <a16:creationId xmlns:a16="http://schemas.microsoft.com/office/drawing/2014/main" id="{78488513-DA66-F3A4-0FCE-54355408C6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Rounded Corners 6">
            <a:extLst>
              <a:ext uri="{FF2B5EF4-FFF2-40B4-BE49-F238E27FC236}">
                <a16:creationId xmlns:a16="http://schemas.microsoft.com/office/drawing/2014/main" id="{96EE266B-3409-02CC-DAB2-8036DFCB8B41}"/>
              </a:ext>
            </a:extLst>
          </p:cNvPr>
          <p:cNvSpPr/>
          <p:nvPr/>
        </p:nvSpPr>
        <p:spPr>
          <a:xfrm>
            <a:off x="8550275" y="6553200"/>
            <a:ext cx="593725" cy="306388"/>
          </a:xfrm>
          <a:prstGeom prst="roundRect">
            <a:avLst/>
          </a:prstGeom>
          <a:solidFill>
            <a:srgbClr val="FF0066"/>
          </a:solidFill>
        </p:spPr>
        <p:style>
          <a:lnRef idx="2">
            <a:schemeClr val="dk1">
              <a:shade val="50000"/>
            </a:schemeClr>
          </a:lnRef>
          <a:fillRef idx="1">
            <a:schemeClr val="dk1"/>
          </a:fillRef>
          <a:effectRef idx="0">
            <a:schemeClr val="dk1"/>
          </a:effectRef>
          <a:fontRef idx="minor">
            <a:schemeClr val="lt1"/>
          </a:fontRef>
        </p:style>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fld id="{709839F9-3D4D-48A2-A8DA-E435B2BEDED4}" type="slidenum">
              <a:rPr lang="en-US" altLang="en-US" sz="1600" b="1" smtClean="0">
                <a:solidFill>
                  <a:srgbClr val="FFFFFF"/>
                </a:solidFill>
                <a:latin typeface="Comic Sans MS" panose="030F0702030302020204" pitchFamily="66" charset="0"/>
              </a:rPr>
              <a:pPr algn="ctr" eaLnBrk="1" hangingPunct="1">
                <a:defRPr/>
              </a:pPr>
              <a:t>9</a:t>
            </a:fld>
            <a:endParaRPr lang="en-US" altLang="en-US" sz="1600" b="1">
              <a:solidFill>
                <a:srgbClr val="FFFFFF"/>
              </a:solidFill>
              <a:latin typeface="Comic Sans MS" panose="030F0702030302020204" pitchFamily="66" charset="0"/>
            </a:endParaRPr>
          </a:p>
        </p:txBody>
      </p:sp>
      <p:sp>
        <p:nvSpPr>
          <p:cNvPr id="8" name="Date Placeholder 7">
            <a:extLst>
              <a:ext uri="{FF2B5EF4-FFF2-40B4-BE49-F238E27FC236}">
                <a16:creationId xmlns:a16="http://schemas.microsoft.com/office/drawing/2014/main" id="{3E23D126-B6BE-5B40-E21B-688A975B74A0}"/>
              </a:ext>
            </a:extLst>
          </p:cNvPr>
          <p:cNvSpPr txBox="1">
            <a:spLocks/>
          </p:cNvSpPr>
          <p:nvPr/>
        </p:nvSpPr>
        <p:spPr bwMode="auto">
          <a:xfrm>
            <a:off x="0" y="6564313"/>
            <a:ext cx="14478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IN"/>
            </a:defPPr>
            <a:lvl1pPr algn="l" rtl="0" eaLnBrk="1" fontAlgn="base" hangingPunct="1">
              <a:spcBef>
                <a:spcPct val="20000"/>
              </a:spcBef>
              <a:spcAft>
                <a:spcPct val="0"/>
              </a:spcAft>
              <a:buChar char="•"/>
              <a:defRPr sz="3200" kern="1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fld id="{258314DF-69E9-4194-B20C-3D212996E7D2}" type="datetime3">
              <a:rPr lang="en-US" altLang="en-US" sz="1400" b="1" smtClean="0">
                <a:solidFill>
                  <a:srgbClr val="FF0066"/>
                </a:solidFill>
                <a:latin typeface="Arial Rounded MT Bold" panose="020F0704030504030204" pitchFamily="34" charset="0"/>
              </a:rPr>
              <a:pPr>
                <a:spcBef>
                  <a:spcPct val="0"/>
                </a:spcBef>
                <a:buFontTx/>
                <a:buNone/>
              </a:pPr>
              <a:t>25 April 2024</a:t>
            </a:fld>
            <a:endParaRPr lang="en-US" altLang="en-US" sz="1400" b="1" dirty="0">
              <a:solidFill>
                <a:srgbClr val="FF0066"/>
              </a:solidFill>
              <a:latin typeface="Arial Rounded MT Bold" panose="020F0704030504030204" pitchFamily="34" charset="0"/>
            </a:endParaRPr>
          </a:p>
        </p:txBody>
      </p:sp>
      <p:sp>
        <p:nvSpPr>
          <p:cNvPr id="9" name="TextBox 8">
            <a:extLst>
              <a:ext uri="{FF2B5EF4-FFF2-40B4-BE49-F238E27FC236}">
                <a16:creationId xmlns:a16="http://schemas.microsoft.com/office/drawing/2014/main" id="{0766432D-4FD0-0E4B-80B1-F3C0A80CCF28}"/>
              </a:ext>
            </a:extLst>
          </p:cNvPr>
          <p:cNvSpPr txBox="1"/>
          <p:nvPr/>
        </p:nvSpPr>
        <p:spPr>
          <a:xfrm>
            <a:off x="919163" y="0"/>
            <a:ext cx="7305675" cy="477838"/>
          </a:xfrm>
          <a:prstGeom prst="rect">
            <a:avLst/>
          </a:prstGeom>
          <a:noFill/>
        </p:spPr>
        <p:txBody>
          <a:bodyPr>
            <a:spAutoFit/>
          </a:bodyPr>
          <a:lstStyle/>
          <a:p>
            <a:pPr eaLnBrk="1" hangingPunct="1">
              <a:defRPr/>
            </a:pPr>
            <a:r>
              <a:rPr lang="en-US" sz="2500" b="1" dirty="0" err="1">
                <a:solidFill>
                  <a:schemeClr val="accent1">
                    <a:lumMod val="60000"/>
                    <a:lumOff val="40000"/>
                  </a:schemeClr>
                </a:solidFill>
                <a:latin typeface="Comic Sans MS" panose="030F0702030302020204" pitchFamily="66" charset="0"/>
              </a:rPr>
              <a:t>Mepco</a:t>
            </a:r>
            <a:r>
              <a:rPr lang="en-US" sz="2500" b="1" dirty="0">
                <a:solidFill>
                  <a:schemeClr val="accent1">
                    <a:lumMod val="60000"/>
                    <a:lumOff val="40000"/>
                  </a:schemeClr>
                </a:solidFill>
                <a:latin typeface="Comic Sans MS" panose="030F0702030302020204" pitchFamily="66" charset="0"/>
              </a:rPr>
              <a:t> Schlenk Engineering College </a:t>
            </a:r>
            <a:r>
              <a:rPr lang="en-US" sz="1800" b="1" dirty="0">
                <a:solidFill>
                  <a:schemeClr val="accent1">
                    <a:lumMod val="60000"/>
                    <a:lumOff val="40000"/>
                  </a:schemeClr>
                </a:solidFill>
                <a:latin typeface="Comic Sans MS" panose="030F0702030302020204" pitchFamily="66" charset="0"/>
              </a:rPr>
              <a:t>(Autonomous)</a:t>
            </a:r>
            <a:endParaRPr lang="en-US" sz="1800" b="1" i="1" dirty="0">
              <a:solidFill>
                <a:schemeClr val="accent1">
                  <a:lumMod val="60000"/>
                  <a:lumOff val="40000"/>
                </a:schemeClr>
              </a:solidFill>
              <a:latin typeface="Comic Sans MS" panose="030F0702030302020204" pitchFamily="66" charset="0"/>
            </a:endParaRPr>
          </a:p>
        </p:txBody>
      </p:sp>
      <p:sp>
        <p:nvSpPr>
          <p:cNvPr id="10" name="Oval 9">
            <a:extLst>
              <a:ext uri="{FF2B5EF4-FFF2-40B4-BE49-F238E27FC236}">
                <a16:creationId xmlns:a16="http://schemas.microsoft.com/office/drawing/2014/main" id="{A412909E-6111-D0B3-E5EE-2718294EF909}"/>
              </a:ext>
            </a:extLst>
          </p:cNvPr>
          <p:cNvSpPr/>
          <p:nvPr/>
        </p:nvSpPr>
        <p:spPr>
          <a:xfrm>
            <a:off x="8355013" y="20638"/>
            <a:ext cx="777875" cy="7778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US"/>
          </a:p>
        </p:txBody>
      </p:sp>
      <p:pic>
        <p:nvPicPr>
          <p:cNvPr id="11" name="Picture 10" descr="A picture containing text, sign, watch&#10;&#10;Description automatically generated">
            <a:extLst>
              <a:ext uri="{FF2B5EF4-FFF2-40B4-BE49-F238E27FC236}">
                <a16:creationId xmlns:a16="http://schemas.microsoft.com/office/drawing/2014/main" id="{12D70AFE-CC3F-1AD8-DF8D-1D2C348A07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47625"/>
            <a:ext cx="731838"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C0397C0-05E2-2AC1-6469-D54FC10CA358}"/>
              </a:ext>
            </a:extLst>
          </p:cNvPr>
          <p:cNvSpPr txBox="1">
            <a:spLocks noChangeArrowheads="1"/>
          </p:cNvSpPr>
          <p:nvPr/>
        </p:nvSpPr>
        <p:spPr bwMode="auto">
          <a:xfrm>
            <a:off x="1252538" y="1924050"/>
            <a:ext cx="7102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800" b="1" dirty="0">
              <a:latin typeface="Verdana" panose="020B0604030504040204" pitchFamily="34" charset="0"/>
              <a:ea typeface="Verdana" panose="020B0604030504040204" pitchFamily="34" charset="0"/>
              <a:cs typeface="Verdana" panose="020B0604030504040204" pitchFamily="34" charset="0"/>
            </a:endParaRPr>
          </a:p>
        </p:txBody>
      </p:sp>
      <p:sp>
        <p:nvSpPr>
          <p:cNvPr id="19" name="TextBox 18">
            <a:extLst>
              <a:ext uri="{FF2B5EF4-FFF2-40B4-BE49-F238E27FC236}">
                <a16:creationId xmlns:a16="http://schemas.microsoft.com/office/drawing/2014/main" id="{C12B444B-130B-5E5A-AFD3-66B5035816CA}"/>
              </a:ext>
            </a:extLst>
          </p:cNvPr>
          <p:cNvSpPr txBox="1"/>
          <p:nvPr/>
        </p:nvSpPr>
        <p:spPr>
          <a:xfrm>
            <a:off x="295777" y="761117"/>
            <a:ext cx="7102474" cy="830997"/>
          </a:xfrm>
          <a:prstGeom prst="rect">
            <a:avLst/>
          </a:prstGeom>
          <a:noFill/>
        </p:spPr>
        <p:txBody>
          <a:bodyPr wrap="square">
            <a:spAutoFit/>
          </a:bodyPr>
          <a:lstStyle/>
          <a:p>
            <a:r>
              <a:rPr lang="en-IN" dirty="0"/>
              <a:t> </a:t>
            </a:r>
            <a:r>
              <a:rPr lang="en-IN" b="1" dirty="0">
                <a:latin typeface="Verdana" panose="020B0604030504040204" pitchFamily="34" charset="0"/>
                <a:ea typeface="Verdana" panose="020B0604030504040204" pitchFamily="34" charset="0"/>
              </a:rPr>
              <a:t>User Table – Add patient Page</a:t>
            </a:r>
            <a:br>
              <a:rPr lang="en-IN" dirty="0"/>
            </a:br>
            <a:endParaRPr lang="en-IN" dirty="0"/>
          </a:p>
        </p:txBody>
      </p:sp>
      <p:graphicFrame>
        <p:nvGraphicFramePr>
          <p:cNvPr id="13" name="Content Placeholder 3">
            <a:extLst>
              <a:ext uri="{FF2B5EF4-FFF2-40B4-BE49-F238E27FC236}">
                <a16:creationId xmlns:a16="http://schemas.microsoft.com/office/drawing/2014/main" id="{CB2E97E9-06BA-B423-824A-AD04ECF9386A}"/>
              </a:ext>
            </a:extLst>
          </p:cNvPr>
          <p:cNvGraphicFramePr>
            <a:graphicFrameLocks/>
          </p:cNvGraphicFramePr>
          <p:nvPr>
            <p:extLst>
              <p:ext uri="{D42A27DB-BD31-4B8C-83A1-F6EECF244321}">
                <p14:modId xmlns:p14="http://schemas.microsoft.com/office/powerpoint/2010/main" val="3099814709"/>
              </p:ext>
            </p:extLst>
          </p:nvPr>
        </p:nvGraphicFramePr>
        <p:xfrm>
          <a:off x="275088" y="1513541"/>
          <a:ext cx="8708084" cy="4510499"/>
        </p:xfrm>
        <a:graphic>
          <a:graphicData uri="http://schemas.openxmlformats.org/drawingml/2006/table">
            <a:tbl>
              <a:tblPr firstRow="1" bandRow="1">
                <a:tableStyleId>{5C22544A-7EE6-4342-B048-85BDC9FD1C3A}</a:tableStyleId>
              </a:tblPr>
              <a:tblGrid>
                <a:gridCol w="2177021">
                  <a:extLst>
                    <a:ext uri="{9D8B030D-6E8A-4147-A177-3AD203B41FA5}">
                      <a16:colId xmlns:a16="http://schemas.microsoft.com/office/drawing/2014/main" val="1154566973"/>
                    </a:ext>
                  </a:extLst>
                </a:gridCol>
                <a:gridCol w="2177021">
                  <a:extLst>
                    <a:ext uri="{9D8B030D-6E8A-4147-A177-3AD203B41FA5}">
                      <a16:colId xmlns:a16="http://schemas.microsoft.com/office/drawing/2014/main" val="3661698679"/>
                    </a:ext>
                  </a:extLst>
                </a:gridCol>
                <a:gridCol w="2177021">
                  <a:extLst>
                    <a:ext uri="{9D8B030D-6E8A-4147-A177-3AD203B41FA5}">
                      <a16:colId xmlns:a16="http://schemas.microsoft.com/office/drawing/2014/main" val="1996675217"/>
                    </a:ext>
                  </a:extLst>
                </a:gridCol>
                <a:gridCol w="2177021">
                  <a:extLst>
                    <a:ext uri="{9D8B030D-6E8A-4147-A177-3AD203B41FA5}">
                      <a16:colId xmlns:a16="http://schemas.microsoft.com/office/drawing/2014/main" val="511699112"/>
                    </a:ext>
                  </a:extLst>
                </a:gridCol>
              </a:tblGrid>
              <a:tr h="451753">
                <a:tc>
                  <a:txBody>
                    <a:bodyPr/>
                    <a:lstStyle/>
                    <a:p>
                      <a:r>
                        <a:rPr lang="en-IN" dirty="0"/>
                        <a:t>Attribute Name</a:t>
                      </a:r>
                    </a:p>
                  </a:txBody>
                  <a:tcPr/>
                </a:tc>
                <a:tc>
                  <a:txBody>
                    <a:bodyPr/>
                    <a:lstStyle/>
                    <a:p>
                      <a:r>
                        <a:rPr lang="en-IN" dirty="0"/>
                        <a:t>Type</a:t>
                      </a:r>
                    </a:p>
                  </a:txBody>
                  <a:tcPr/>
                </a:tc>
                <a:tc>
                  <a:txBody>
                    <a:bodyPr/>
                    <a:lstStyle/>
                    <a:p>
                      <a:r>
                        <a:rPr lang="en-IN" dirty="0"/>
                        <a:t>Constraint(s)</a:t>
                      </a:r>
                    </a:p>
                  </a:txBody>
                  <a:tcPr/>
                </a:tc>
                <a:tc>
                  <a:txBody>
                    <a:bodyPr/>
                    <a:lstStyle/>
                    <a:p>
                      <a:r>
                        <a:rPr lang="en-IN" dirty="0"/>
                        <a:t>Description</a:t>
                      </a:r>
                    </a:p>
                  </a:txBody>
                  <a:tcPr/>
                </a:tc>
                <a:extLst>
                  <a:ext uri="{0D108BD9-81ED-4DB2-BD59-A6C34878D82A}">
                    <a16:rowId xmlns:a16="http://schemas.microsoft.com/office/drawing/2014/main" val="1104456058"/>
                  </a:ext>
                </a:extLst>
              </a:tr>
              <a:tr h="457372">
                <a:tc>
                  <a:txBody>
                    <a:bodyPr/>
                    <a:lstStyle/>
                    <a:p>
                      <a:r>
                        <a:rPr lang="en-IN" dirty="0"/>
                        <a:t>Name</a:t>
                      </a:r>
                    </a:p>
                  </a:txBody>
                  <a:tcPr/>
                </a:tc>
                <a:tc>
                  <a:txBody>
                    <a:bodyPr/>
                    <a:lstStyle/>
                    <a:p>
                      <a:r>
                        <a:rPr lang="en-IN" dirty="0"/>
                        <a:t>String</a:t>
                      </a:r>
                    </a:p>
                  </a:txBody>
                  <a:tcPr/>
                </a:tc>
                <a:tc>
                  <a:txBody>
                    <a:bodyPr/>
                    <a:lstStyle/>
                    <a:p>
                      <a:r>
                        <a:rPr lang="en-IN" dirty="0"/>
                        <a:t>###</a:t>
                      </a:r>
                    </a:p>
                  </a:txBody>
                  <a:tcPr/>
                </a:tc>
                <a:tc>
                  <a:txBody>
                    <a:bodyPr/>
                    <a:lstStyle/>
                    <a:p>
                      <a:r>
                        <a:rPr lang="en-IN" dirty="0"/>
                        <a:t>Name of the Patient</a:t>
                      </a:r>
                    </a:p>
                  </a:txBody>
                  <a:tcPr/>
                </a:tc>
                <a:extLst>
                  <a:ext uri="{0D108BD9-81ED-4DB2-BD59-A6C34878D82A}">
                    <a16:rowId xmlns:a16="http://schemas.microsoft.com/office/drawing/2014/main" val="3146870020"/>
                  </a:ext>
                </a:extLst>
              </a:tr>
              <a:tr h="451753">
                <a:tc>
                  <a:txBody>
                    <a:bodyPr/>
                    <a:lstStyle/>
                    <a:p>
                      <a:r>
                        <a:rPr lang="en-IN" dirty="0"/>
                        <a:t>Age</a:t>
                      </a:r>
                    </a:p>
                  </a:txBody>
                  <a:tcPr/>
                </a:tc>
                <a:tc>
                  <a:txBody>
                    <a:bodyPr/>
                    <a:lstStyle/>
                    <a:p>
                      <a:r>
                        <a:rPr lang="en-IN" dirty="0"/>
                        <a:t>Integer</a:t>
                      </a:r>
                    </a:p>
                  </a:txBody>
                  <a:tcPr/>
                </a:tc>
                <a:tc>
                  <a:txBody>
                    <a:bodyPr/>
                    <a:lstStyle/>
                    <a:p>
                      <a:r>
                        <a:rPr lang="en-IN" dirty="0"/>
                        <a:t>###</a:t>
                      </a:r>
                    </a:p>
                  </a:txBody>
                  <a:tcPr/>
                </a:tc>
                <a:tc>
                  <a:txBody>
                    <a:bodyPr/>
                    <a:lstStyle/>
                    <a:p>
                      <a:r>
                        <a:rPr lang="en-IN" dirty="0"/>
                        <a:t>Age of the Patient</a:t>
                      </a:r>
                    </a:p>
                  </a:txBody>
                  <a:tcPr/>
                </a:tc>
                <a:extLst>
                  <a:ext uri="{0D108BD9-81ED-4DB2-BD59-A6C34878D82A}">
                    <a16:rowId xmlns:a16="http://schemas.microsoft.com/office/drawing/2014/main" val="2663620479"/>
                  </a:ext>
                </a:extLst>
              </a:tr>
              <a:tr h="451753">
                <a:tc>
                  <a:txBody>
                    <a:bodyPr/>
                    <a:lstStyle/>
                    <a:p>
                      <a:r>
                        <a:rPr lang="en-IN" dirty="0"/>
                        <a:t>Email id</a:t>
                      </a:r>
                    </a:p>
                  </a:txBody>
                  <a:tcPr/>
                </a:tc>
                <a:tc>
                  <a:txBody>
                    <a:bodyPr/>
                    <a:lstStyle/>
                    <a:p>
                      <a:r>
                        <a:rPr lang="en-IN" dirty="0"/>
                        <a:t>String</a:t>
                      </a:r>
                    </a:p>
                  </a:txBody>
                  <a:tcPr/>
                </a:tc>
                <a:tc>
                  <a:txBody>
                    <a:bodyPr/>
                    <a:lstStyle/>
                    <a:p>
                      <a:r>
                        <a:rPr lang="en-IN" dirty="0"/>
                        <a:t>##@gmail.com</a:t>
                      </a:r>
                    </a:p>
                  </a:txBody>
                  <a:tcPr/>
                </a:tc>
                <a:tc>
                  <a:txBody>
                    <a:bodyPr/>
                    <a:lstStyle/>
                    <a:p>
                      <a:r>
                        <a:rPr lang="en-IN" dirty="0"/>
                        <a:t>Email of the Patient</a:t>
                      </a:r>
                    </a:p>
                  </a:txBody>
                  <a:tcPr/>
                </a:tc>
                <a:extLst>
                  <a:ext uri="{0D108BD9-81ED-4DB2-BD59-A6C34878D82A}">
                    <a16:rowId xmlns:a16="http://schemas.microsoft.com/office/drawing/2014/main" val="2226766851"/>
                  </a:ext>
                </a:extLst>
              </a:tr>
              <a:tr h="674467">
                <a:tc>
                  <a:txBody>
                    <a:bodyPr/>
                    <a:lstStyle/>
                    <a:p>
                      <a:r>
                        <a:rPr lang="en-IN" dirty="0"/>
                        <a:t>Phone Number</a:t>
                      </a:r>
                    </a:p>
                  </a:txBody>
                  <a:tcPr/>
                </a:tc>
                <a:tc>
                  <a:txBody>
                    <a:bodyPr/>
                    <a:lstStyle/>
                    <a:p>
                      <a:r>
                        <a:rPr lang="en-IN" dirty="0"/>
                        <a:t>Integer</a:t>
                      </a:r>
                    </a:p>
                  </a:txBody>
                  <a:tcPr/>
                </a:tc>
                <a:tc>
                  <a:txBody>
                    <a:bodyPr/>
                    <a:lstStyle/>
                    <a:p>
                      <a:r>
                        <a:rPr lang="en-IN" dirty="0"/>
                        <a:t>10 digits</a:t>
                      </a:r>
                    </a:p>
                  </a:txBody>
                  <a:tcPr/>
                </a:tc>
                <a:tc>
                  <a:txBody>
                    <a:bodyPr/>
                    <a:lstStyle/>
                    <a:p>
                      <a:r>
                        <a:rPr lang="en-IN" dirty="0"/>
                        <a:t>Phone Number of the Patient</a:t>
                      </a:r>
                    </a:p>
                  </a:txBody>
                  <a:tcPr/>
                </a:tc>
                <a:extLst>
                  <a:ext uri="{0D108BD9-81ED-4DB2-BD59-A6C34878D82A}">
                    <a16:rowId xmlns:a16="http://schemas.microsoft.com/office/drawing/2014/main" val="3885594241"/>
                  </a:ext>
                </a:extLst>
              </a:tr>
              <a:tr h="674467">
                <a:tc>
                  <a:txBody>
                    <a:bodyPr/>
                    <a:lstStyle/>
                    <a:p>
                      <a:r>
                        <a:rPr lang="en-IN" dirty="0"/>
                        <a:t>Gender </a:t>
                      </a:r>
                    </a:p>
                  </a:txBody>
                  <a:tcPr/>
                </a:tc>
                <a:tc>
                  <a:txBody>
                    <a:bodyPr/>
                    <a:lstStyle/>
                    <a:p>
                      <a:r>
                        <a:rPr lang="en-IN" dirty="0"/>
                        <a:t>String</a:t>
                      </a:r>
                    </a:p>
                  </a:txBody>
                  <a:tcPr/>
                </a:tc>
                <a:tc>
                  <a:txBody>
                    <a:bodyPr/>
                    <a:lstStyle/>
                    <a:p>
                      <a:r>
                        <a:rPr lang="en-IN" dirty="0"/>
                        <a:t>Male, Female.</a:t>
                      </a:r>
                    </a:p>
                  </a:txBody>
                  <a:tcPr/>
                </a:tc>
                <a:tc>
                  <a:txBody>
                    <a:bodyPr/>
                    <a:lstStyle/>
                    <a:p>
                      <a:r>
                        <a:rPr lang="en-IN" dirty="0"/>
                        <a:t>Gender of the Patient</a:t>
                      </a:r>
                    </a:p>
                  </a:txBody>
                  <a:tcPr/>
                </a:tc>
                <a:extLst>
                  <a:ext uri="{0D108BD9-81ED-4DB2-BD59-A6C34878D82A}">
                    <a16:rowId xmlns:a16="http://schemas.microsoft.com/office/drawing/2014/main" val="4238023008"/>
                  </a:ext>
                </a:extLst>
              </a:tr>
              <a:tr h="674467">
                <a:tc>
                  <a:txBody>
                    <a:bodyPr/>
                    <a:lstStyle/>
                    <a:p>
                      <a:r>
                        <a:rPr lang="en-IN" dirty="0"/>
                        <a:t>Address</a:t>
                      </a:r>
                    </a:p>
                  </a:txBody>
                  <a:tcPr/>
                </a:tc>
                <a:tc>
                  <a:txBody>
                    <a:bodyPr/>
                    <a:lstStyle/>
                    <a:p>
                      <a:r>
                        <a:rPr lang="en-IN" dirty="0"/>
                        <a:t>String</a:t>
                      </a:r>
                    </a:p>
                  </a:txBody>
                  <a:tcPr/>
                </a:tc>
                <a:tc>
                  <a:txBody>
                    <a:bodyPr/>
                    <a:lstStyle/>
                    <a:p>
                      <a:r>
                        <a:rPr lang="en-IN" dirty="0"/>
                        <a:t>###</a:t>
                      </a:r>
                    </a:p>
                  </a:txBody>
                  <a:tcPr/>
                </a:tc>
                <a:tc>
                  <a:txBody>
                    <a:bodyPr/>
                    <a:lstStyle/>
                    <a:p>
                      <a:r>
                        <a:rPr lang="en-IN" dirty="0"/>
                        <a:t>Address of the patient</a:t>
                      </a:r>
                    </a:p>
                  </a:txBody>
                  <a:tcPr/>
                </a:tc>
                <a:extLst>
                  <a:ext uri="{0D108BD9-81ED-4DB2-BD59-A6C34878D82A}">
                    <a16:rowId xmlns:a16="http://schemas.microsoft.com/office/drawing/2014/main" val="2348078783"/>
                  </a:ext>
                </a:extLst>
              </a:tr>
              <a:tr h="674467">
                <a:tc>
                  <a:txBody>
                    <a:bodyPr/>
                    <a:lstStyle/>
                    <a:p>
                      <a:r>
                        <a:rPr lang="en-IN" dirty="0"/>
                        <a:t>Password</a:t>
                      </a:r>
                    </a:p>
                  </a:txBody>
                  <a:tcPr/>
                </a:tc>
                <a:tc>
                  <a:txBody>
                    <a:bodyPr/>
                    <a:lstStyle/>
                    <a:p>
                      <a:r>
                        <a:rPr lang="en-IN" dirty="0"/>
                        <a:t>String</a:t>
                      </a:r>
                    </a:p>
                  </a:txBody>
                  <a:tcPr/>
                </a:tc>
                <a:tc>
                  <a:txBody>
                    <a:bodyPr/>
                    <a:lstStyle/>
                    <a:p>
                      <a:r>
                        <a:rPr lang="en-IN" dirty="0"/>
                        <a:t>Minimum 6 characters</a:t>
                      </a:r>
                    </a:p>
                  </a:txBody>
                  <a:tcPr/>
                </a:tc>
                <a:tc>
                  <a:txBody>
                    <a:bodyPr/>
                    <a:lstStyle/>
                    <a:p>
                      <a:r>
                        <a:rPr lang="en-IN" dirty="0"/>
                        <a:t>Password of patient</a:t>
                      </a:r>
                    </a:p>
                  </a:txBody>
                  <a:tcPr/>
                </a:tc>
                <a:extLst>
                  <a:ext uri="{0D108BD9-81ED-4DB2-BD59-A6C34878D82A}">
                    <a16:rowId xmlns:a16="http://schemas.microsoft.com/office/drawing/2014/main" val="293995038"/>
                  </a:ext>
                </a:extLst>
              </a:tr>
            </a:tbl>
          </a:graphicData>
        </a:graphic>
      </p:graphicFrame>
    </p:spTree>
    <p:extLst>
      <p:ext uri="{BB962C8B-B14F-4D97-AF65-F5344CB8AC3E}">
        <p14:creationId xmlns:p14="http://schemas.microsoft.com/office/powerpoint/2010/main" val="2568856861"/>
      </p:ext>
    </p:extLst>
  </p:cSld>
  <p:clrMapOvr>
    <a:masterClrMapping/>
  </p:clrMapOvr>
</p:sld>
</file>

<file path=ppt/theme/theme1.xml><?xml version="1.0" encoding="utf-8"?>
<a:theme xmlns:a="http://schemas.openxmlformats.org/drawingml/2006/main" name="Presentation1">
  <a:themeElements>
    <a:clrScheme name="Presentation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tion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resentation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 template-v2  -  Compatibility Mode" id="{EA953C24-0979-468B-8D04-BA70D805144C}" vid="{51E08EC5-416B-4700-A883-D2097886DB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 (1)</Template>
  <TotalTime>1339</TotalTime>
  <Words>1563</Words>
  <Application>Microsoft Office PowerPoint</Application>
  <PresentationFormat>On-screen Show (4:3)</PresentationFormat>
  <Paragraphs>495</Paragraphs>
  <Slides>31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Arial Rounded MT Bold</vt:lpstr>
      <vt:lpstr>Calibri</vt:lpstr>
      <vt:lpstr>Comic Sans MS</vt:lpstr>
      <vt:lpstr>Times New Roman</vt:lpstr>
      <vt:lpstr>Verdana</vt:lpstr>
      <vt:lpstr>Wingdings</vt:lpstr>
      <vt:lpstr>Presentation1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Indhira M</dc:creator>
  <cp:lastModifiedBy>madhumithanagaraju0307@outlook.com</cp:lastModifiedBy>
  <cp:revision>147</cp:revision>
  <dcterms:created xsi:type="dcterms:W3CDTF">2023-05-08T14:17:57Z</dcterms:created>
  <dcterms:modified xsi:type="dcterms:W3CDTF">2024-04-25T03:40:03Z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2024-04-18T09:07:44Z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30322e01-d63a-4e3b-b227-6bbb49406ce6</vt:lpwstr>
  </property>
  <property fmtid="{D5CDD505-2E9C-101B-9397-08002B2CF9AE}" pid="7" name="MSIP_Label_defa4170-0d19-0005-0004-bc88714345d2_ActionId">
    <vt:lpwstr>1e8af61f-7721-4c86-99c8-c07e0aa67f88</vt:lpwstr>
  </property>
  <property fmtid="{D5CDD505-2E9C-101B-9397-08002B2CF9AE}" pid="8" name="MSIP_Label_defa4170-0d19-0005-0004-bc88714345d2_ContentBits">
    <vt:lpwstr>0</vt:lpwstr>
  </property>
</Properties>
</file>