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NAME:MADHUMITHA.A</a:t>
            </a:r>
          </a:p>
          <a:p>
            <a:r>
              <a:rPr lang="en-US" sz="2400" dirty="0"/>
              <a:t>REGISTER NO:2213391036300</a:t>
            </a:r>
          </a:p>
          <a:p>
            <a:r>
              <a:rPr lang="en-US" sz="2400" dirty="0"/>
              <a:t>DEPARTMENT:B.COM</a:t>
            </a:r>
          </a:p>
          <a:p>
            <a:r>
              <a:rPr lang="en-US" sz="2400" dirty="0"/>
              <a:t>COLLEGE:QUEEM MARY’S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E24A98FD-FF1A-CC42-0F66-3251200C798F}"/>
              </a:ext>
            </a:extLst>
          </p:cNvPr>
          <p:cNvSpPr>
            <a:spLocks noChangeArrowheads="1"/>
          </p:cNvSpPr>
          <p:nvPr/>
        </p:nvSpPr>
        <p:spPr bwMode="auto">
          <a:xfrm>
            <a:off x="533400" y="1141737"/>
            <a:ext cx="1120140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Modeling: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Regression Analysis:</a:t>
            </a:r>
            <a:r>
              <a:rPr kumimoji="0" lang="en-US" altLang="en-US" sz="1800" b="0" i="0" u="none" strike="noStrike" cap="none" normalizeH="0" baseline="0" dirty="0">
                <a:ln>
                  <a:noFill/>
                </a:ln>
                <a:solidFill>
                  <a:schemeClr val="tx1"/>
                </a:solidFill>
                <a:effectLst/>
                <a:latin typeface="Arial" panose="020B0604020202020204" pitchFamily="34" charset="0"/>
              </a:rPr>
              <a:t> Use linear regression to predict future salary distributions based on historical data, considering factors such as tenure, role, 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Techniques:</a:t>
            </a:r>
            <a:r>
              <a:rPr kumimoji="0" lang="en-US" altLang="en-US" sz="1800" b="0" i="0" u="none" strike="noStrike" cap="none" normalizeH="0" baseline="0" dirty="0">
                <a:ln>
                  <a:noFill/>
                </a:ln>
                <a:solidFill>
                  <a:schemeClr val="tx1"/>
                </a:solidFill>
                <a:effectLst/>
                <a:latin typeface="Arial" panose="020B0604020202020204" pitchFamily="34" charset="0"/>
              </a:rPr>
              <a:t> Explore classification algorithms to identify patterns in salary allocations and predict future equity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Equity Metrics: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Gender Pay Gap Calculation:</a:t>
            </a:r>
            <a:r>
              <a:rPr kumimoji="0" lang="en-US" altLang="en-US" sz="1800" b="0" i="0" u="none" strike="noStrike" cap="none" normalizeH="0" baseline="0" dirty="0">
                <a:ln>
                  <a:noFill/>
                </a:ln>
                <a:solidFill>
                  <a:schemeClr val="tx1"/>
                </a:solidFill>
                <a:effectLst/>
                <a:latin typeface="Arial" panose="020B0604020202020204" pitchFamily="34" charset="0"/>
              </a:rPr>
              <a:t> Calculate the gender pay gap as a percentage to quantify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Equity Index:</a:t>
            </a:r>
            <a:r>
              <a:rPr kumimoji="0" lang="en-US" altLang="en-US" sz="1800" b="0" i="0" u="none" strike="noStrike" cap="none" normalizeH="0" baseline="0" dirty="0">
                <a:ln>
                  <a:noFill/>
                </a:ln>
                <a:solidFill>
                  <a:schemeClr val="tx1"/>
                </a:solidFill>
                <a:effectLst/>
                <a:latin typeface="Arial" panose="020B0604020202020204" pitchFamily="34" charset="0"/>
              </a:rPr>
              <a:t> Develop an equity index score based on various factors, allowing for a comprehensive assessment of pay equity.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Recommendations: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Reports:</a:t>
            </a:r>
            <a:r>
              <a:rPr kumimoji="0" lang="en-US" altLang="en-US" sz="1800" b="0" i="0" u="none" strike="noStrike" cap="none" normalizeH="0" baseline="0" dirty="0">
                <a:ln>
                  <a:noFill/>
                </a:ln>
                <a:solidFill>
                  <a:schemeClr val="tx1"/>
                </a:solidFill>
                <a:effectLst/>
                <a:latin typeface="Arial" panose="020B0604020202020204" pitchFamily="34" charset="0"/>
              </a:rPr>
              <a:t> Generate reports that summarize findings, trends, and actionable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Strategic Recommendations:</a:t>
            </a:r>
            <a:r>
              <a:rPr kumimoji="0" lang="en-US" altLang="en-US" sz="1800" b="0" i="0" u="none" strike="noStrike" cap="none" normalizeH="0" baseline="0" dirty="0">
                <a:ln>
                  <a:noFill/>
                </a:ln>
                <a:solidFill>
                  <a:schemeClr val="tx1"/>
                </a:solidFill>
                <a:effectLst/>
                <a:latin typeface="Arial" panose="020B0604020202020204" pitchFamily="34" charset="0"/>
              </a:rPr>
              <a:t> Provide tailored suggestions for addressing identified disparities and enhancing salary equity.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2">
            <a:extLst>
              <a:ext uri="{FF2B5EF4-FFF2-40B4-BE49-F238E27FC236}">
                <a16:creationId xmlns:a16="http://schemas.microsoft.com/office/drawing/2014/main" id="{61DB2B0A-B74A-B0F0-E402-5F1F7913820C}"/>
              </a:ext>
            </a:extLst>
          </p:cNvPr>
          <p:cNvSpPr>
            <a:spLocks noChangeArrowheads="1"/>
          </p:cNvSpPr>
          <p:nvPr/>
        </p:nvSpPr>
        <p:spPr bwMode="auto">
          <a:xfrm>
            <a:off x="685800" y="3224563"/>
            <a:ext cx="83058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Insights: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Charts/Graphs:</a:t>
            </a:r>
            <a:r>
              <a:rPr kumimoji="0" lang="en-US" altLang="en-US" sz="1800" b="0" i="0" u="none" strike="noStrike" cap="none" normalizeH="0" baseline="0" dirty="0">
                <a:ln>
                  <a:noFill/>
                </a:ln>
                <a:solidFill>
                  <a:schemeClr val="tx1"/>
                </a:solidFill>
                <a:effectLst/>
                <a:latin typeface="Arial" panose="020B0604020202020204" pitchFamily="34" charset="0"/>
              </a:rPr>
              <a:t> Visual representations of salary distribution indicate clear differences between male and female salaries, highlighting the need for further investigation into pay equity.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Unspecified Salaries: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amount of $104,802.63 attributed to unspecified salaries warrants further analysis to classify these entries correctly.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865B08A-2029-D34C-B427-52B36BA6602B}"/>
              </a:ext>
            </a:extLst>
          </p:cNvPr>
          <p:cNvSpPr txBox="1"/>
          <p:nvPr/>
        </p:nvSpPr>
        <p:spPr>
          <a:xfrm>
            <a:off x="755332" y="1524000"/>
            <a:ext cx="8396042" cy="1477328"/>
          </a:xfrm>
          <a:prstGeom prst="rect">
            <a:avLst/>
          </a:prstGeom>
          <a:noFill/>
        </p:spPr>
        <p:txBody>
          <a:bodyPr wrap="square">
            <a:spAutoFit/>
          </a:bodyPr>
          <a:lstStyle/>
          <a:p>
            <a:r>
              <a:rPr lang="en-US" b="1" dirty="0"/>
              <a:t>Gender Breakdown:</a:t>
            </a:r>
          </a:p>
          <a:p>
            <a:endParaRPr lang="en-US" dirty="0"/>
          </a:p>
          <a:p>
            <a:pPr>
              <a:buFont typeface="Arial" panose="020B0604020202020204" pitchFamily="34" charset="0"/>
              <a:buChar char="•"/>
            </a:pPr>
            <a:r>
              <a:rPr lang="en-US" b="1" dirty="0"/>
              <a:t>Female Salaries:</a:t>
            </a:r>
            <a:r>
              <a:rPr lang="en-US" dirty="0"/>
              <a:t> $723,202.86 (approximately 51.5% of total)</a:t>
            </a:r>
          </a:p>
          <a:p>
            <a:pPr>
              <a:buFont typeface="Arial" panose="020B0604020202020204" pitchFamily="34" charset="0"/>
              <a:buChar char="•"/>
            </a:pPr>
            <a:r>
              <a:rPr lang="en-US" b="1" dirty="0"/>
              <a:t>Male Salaries:</a:t>
            </a:r>
            <a:r>
              <a:rPr lang="en-US" dirty="0"/>
              <a:t> $576,706.92 (approximately 41.0% of total)</a:t>
            </a:r>
          </a:p>
          <a:p>
            <a:pPr>
              <a:buFont typeface="Arial" panose="020B0604020202020204" pitchFamily="34" charset="0"/>
              <a:buChar char="•"/>
            </a:pPr>
            <a:r>
              <a:rPr lang="en-US" b="1" dirty="0"/>
              <a:t>Unspecified Salaries:</a:t>
            </a:r>
            <a:r>
              <a:rPr lang="en-US" dirty="0"/>
              <a:t> $104,802.63 (approximately 7.5% of total)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7A7271B-9171-7C25-A0BF-751D19B04531}"/>
              </a:ext>
            </a:extLst>
          </p:cNvPr>
          <p:cNvSpPr>
            <a:spLocks noChangeArrowheads="1"/>
          </p:cNvSpPr>
          <p:nvPr/>
        </p:nvSpPr>
        <p:spPr bwMode="auto">
          <a:xfrm>
            <a:off x="457200" y="1714927"/>
            <a:ext cx="11734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Potential Gender Pay Gap: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While the total salary for females exceeds that of males, further analysis is needed to assess the average salaries and identify any existing gender pay gaps. This requires knowledge of the number of employees in each category.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Unspecified Salary Concerns: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significant amount attributed to unspecified salaries highlights a gap in data classification that must be addressed to ensure comprehensive analysis and reporting.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Strategic Implications: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findings indicate a need for a closer examination of compensation practices to ensure equity and transparency. Addressing disparities and improving data classification will be essential for fostering a fair workplace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2BF5025-31E8-5A99-C7CD-3DE22E8052A7}"/>
              </a:ext>
            </a:extLst>
          </p:cNvPr>
          <p:cNvSpPr txBox="1"/>
          <p:nvPr/>
        </p:nvSpPr>
        <p:spPr>
          <a:xfrm>
            <a:off x="834072" y="1828800"/>
            <a:ext cx="5636895" cy="3416320"/>
          </a:xfrm>
          <a:prstGeom prst="rect">
            <a:avLst/>
          </a:prstGeom>
          <a:noFill/>
        </p:spPr>
        <p:txBody>
          <a:bodyPr wrap="square">
            <a:spAutoFit/>
          </a:bodyPr>
          <a:lstStyle/>
          <a:p>
            <a:r>
              <a:rPr lang="en-US" dirty="0"/>
              <a:t>This report presents the total salary distribution within the organization, categorized by gender. The data highlights the following:</a:t>
            </a:r>
          </a:p>
          <a:p>
            <a:endParaRPr lang="en-US" dirty="0"/>
          </a:p>
          <a:p>
            <a:pPr>
              <a:buFont typeface="Arial" panose="020B0604020202020204" pitchFamily="34" charset="0"/>
              <a:buChar char="•"/>
            </a:pPr>
            <a:r>
              <a:rPr lang="en-US" dirty="0"/>
              <a:t>Total salaries for female employees amount to </a:t>
            </a:r>
            <a:r>
              <a:rPr lang="en-US" b="1" dirty="0"/>
              <a:t>$723,202.86</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Total salaries for male employees amount to </a:t>
            </a:r>
            <a:r>
              <a:rPr lang="en-US" b="1" dirty="0"/>
              <a:t>$576,706.92</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There is a significant amount of </a:t>
            </a:r>
            <a:r>
              <a:rPr lang="en-US" b="1" dirty="0"/>
              <a:t>$104,802.63</a:t>
            </a:r>
            <a:r>
              <a:rPr lang="en-US" dirty="0"/>
              <a:t> in salaries that are unspecified or unclassified by gender.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CE6B3DEA-A271-DAB9-861F-B3864806465A}"/>
              </a:ext>
            </a:extLst>
          </p:cNvPr>
          <p:cNvSpPr txBox="1"/>
          <p:nvPr/>
        </p:nvSpPr>
        <p:spPr>
          <a:xfrm>
            <a:off x="739775" y="1866714"/>
            <a:ext cx="6727825" cy="3970318"/>
          </a:xfrm>
          <a:prstGeom prst="rect">
            <a:avLst/>
          </a:prstGeom>
          <a:noFill/>
        </p:spPr>
        <p:txBody>
          <a:bodyPr wrap="square">
            <a:spAutoFit/>
          </a:bodyPr>
          <a:lstStyle/>
          <a:p>
            <a:r>
              <a:rPr lang="en-US" b="1" dirty="0"/>
              <a:t>Objective:</a:t>
            </a:r>
          </a:p>
          <a:p>
            <a:r>
              <a:rPr lang="en-US" b="1" dirty="0"/>
              <a:t>                 </a:t>
            </a:r>
            <a:r>
              <a:rPr lang="en-US" dirty="0"/>
              <a:t> The primary goal of this project is to analyze the salary distribution within the organization, focusing on gender-based salary allocations. The analysis aims to identify disparities, address classification issues, and inform strategic decisions regarding compensation and budget planning.</a:t>
            </a:r>
          </a:p>
          <a:p>
            <a:endParaRPr lang="en-US" dirty="0"/>
          </a:p>
          <a:p>
            <a:r>
              <a:rPr lang="en-US" b="1" dirty="0"/>
              <a:t>Data Summary:</a:t>
            </a:r>
            <a:r>
              <a:rPr lang="en-US" dirty="0"/>
              <a:t> </a:t>
            </a:r>
          </a:p>
          <a:p>
            <a:r>
              <a:rPr lang="en-US" dirty="0"/>
              <a:t>                  The provided salary data is categorized as follows:</a:t>
            </a:r>
          </a:p>
          <a:p>
            <a:endParaRPr lang="en-US" dirty="0"/>
          </a:p>
          <a:p>
            <a:pPr>
              <a:buFont typeface="Arial" panose="020B0604020202020204" pitchFamily="34" charset="0"/>
              <a:buChar char="•"/>
            </a:pPr>
            <a:r>
              <a:rPr lang="en-US" b="1" dirty="0"/>
              <a:t>Total Female Salaries:</a:t>
            </a:r>
            <a:r>
              <a:rPr lang="en-US" dirty="0"/>
              <a:t> $723,202.86</a:t>
            </a:r>
          </a:p>
          <a:p>
            <a:pPr>
              <a:buFont typeface="Arial" panose="020B0604020202020204" pitchFamily="34" charset="0"/>
              <a:buChar char="•"/>
            </a:pPr>
            <a:r>
              <a:rPr lang="en-US" b="1" dirty="0"/>
              <a:t>Total Male Salaries:</a:t>
            </a:r>
            <a:r>
              <a:rPr lang="en-US" dirty="0"/>
              <a:t> $576,706.92</a:t>
            </a:r>
          </a:p>
          <a:p>
            <a:pPr>
              <a:buFont typeface="Arial" panose="020B0604020202020204" pitchFamily="34" charset="0"/>
              <a:buChar char="•"/>
            </a:pPr>
            <a:r>
              <a:rPr lang="en-US" b="1" dirty="0"/>
              <a:t>Unspecified Salaries:</a:t>
            </a:r>
            <a:r>
              <a:rPr lang="en-US" dirty="0"/>
              <a:t> $104,802.63</a:t>
            </a:r>
          </a:p>
          <a:p>
            <a:pPr>
              <a:buFont typeface="Arial" panose="020B0604020202020204" pitchFamily="34" charset="0"/>
              <a:buChar char="•"/>
            </a:pPr>
            <a:r>
              <a:rPr lang="en-US" b="1" dirty="0"/>
              <a:t>Grand Total Salaries:</a:t>
            </a:r>
            <a:r>
              <a:rPr lang="en-US" dirty="0"/>
              <a:t> $1,404,712.41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94DB3A42-1A14-D485-38FC-67B0F72A0F95}"/>
              </a:ext>
            </a:extLst>
          </p:cNvPr>
          <p:cNvSpPr>
            <a:spLocks noChangeArrowheads="1"/>
          </p:cNvSpPr>
          <p:nvPr/>
        </p:nvSpPr>
        <p:spPr bwMode="auto">
          <a:xfrm>
            <a:off x="699452" y="1614519"/>
            <a:ext cx="92827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Human Resources (HR)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Responsible for employee compensation and benefits.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Will use the analysis to ensure equitable pay practices and address any disparities.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Finance Department: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Involved in budgeting and financial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Will rely on the data to manage salary expenditures and forecast future financial commitments.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Management and Leadership:</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Executives and managers who need insights for strategic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Will use findings to promote a culture of equity and transparency within the organization.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9A0FB34B-28BF-6067-E262-8808307169EC}"/>
              </a:ext>
            </a:extLst>
          </p:cNvPr>
          <p:cNvSpPr>
            <a:spLocks noChangeArrowheads="1"/>
          </p:cNvSpPr>
          <p:nvPr/>
        </p:nvSpPr>
        <p:spPr bwMode="auto">
          <a:xfrm>
            <a:off x="558165" y="1615641"/>
            <a:ext cx="713803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Comprehensive Salary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Detailed breakdown of salary distributions by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Identification of disparities and trends in compensation.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Addressing Unspecified Salaries: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Investigation into the causes of unspecified salary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Development of strategies for accurate classification moving forward.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1BCFC325-78B5-D63D-27DD-788AC4DE7CB2}"/>
              </a:ext>
            </a:extLst>
          </p:cNvPr>
          <p:cNvSpPr>
            <a:spLocks noChangeArrowheads="1"/>
          </p:cNvSpPr>
          <p:nvPr/>
        </p:nvSpPr>
        <p:spPr bwMode="auto">
          <a:xfrm>
            <a:off x="558164" y="4514076"/>
            <a:ext cx="1209103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Enhanced Equity: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Promote fairness in compensation practices, leading to increased employee satisfaction and retention.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Informed Decision-Making: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management with critical data to make informed decisions about compensation strategies and budget allocations.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1F6D8EC9-AA31-A35C-465F-594E9277C982}"/>
              </a:ext>
            </a:extLst>
          </p:cNvPr>
          <p:cNvSpPr txBox="1"/>
          <p:nvPr/>
        </p:nvSpPr>
        <p:spPr>
          <a:xfrm>
            <a:off x="755332" y="1295400"/>
            <a:ext cx="8312468" cy="1754326"/>
          </a:xfrm>
          <a:prstGeom prst="rect">
            <a:avLst/>
          </a:prstGeom>
          <a:noFill/>
        </p:spPr>
        <p:txBody>
          <a:bodyPr wrap="square">
            <a:spAutoFit/>
          </a:bodyPr>
          <a:lstStyle/>
          <a:p>
            <a:r>
              <a:rPr lang="en-US" b="1" dirty="0"/>
              <a:t>Row Labels:</a:t>
            </a:r>
          </a:p>
          <a:p>
            <a:pPr>
              <a:buFont typeface="Arial" panose="020B0604020202020204" pitchFamily="34" charset="0"/>
              <a:buChar char="•"/>
            </a:pPr>
            <a:endParaRPr lang="en-US" b="1" dirty="0"/>
          </a:p>
          <a:p>
            <a:pPr>
              <a:buFont typeface="Arial" panose="020B0604020202020204" pitchFamily="34" charset="0"/>
              <a:buChar char="•"/>
            </a:pPr>
            <a:r>
              <a:rPr lang="en-US" b="1" dirty="0"/>
              <a:t>Female:</a:t>
            </a:r>
            <a:r>
              <a:rPr lang="en-US" dirty="0"/>
              <a:t> Total salary for all female employees.</a:t>
            </a:r>
          </a:p>
          <a:p>
            <a:pPr>
              <a:buFont typeface="Arial" panose="020B0604020202020204" pitchFamily="34" charset="0"/>
              <a:buChar char="•"/>
            </a:pPr>
            <a:r>
              <a:rPr lang="en-US" b="1" dirty="0"/>
              <a:t>Male:</a:t>
            </a:r>
            <a:r>
              <a:rPr lang="en-US" dirty="0"/>
              <a:t> Total salary for all male employees.</a:t>
            </a:r>
          </a:p>
          <a:p>
            <a:pPr>
              <a:buFont typeface="Arial" panose="020B0604020202020204" pitchFamily="34" charset="0"/>
              <a:buChar char="•"/>
            </a:pPr>
            <a:r>
              <a:rPr lang="en-US" b="1" dirty="0"/>
              <a:t>(blank):</a:t>
            </a:r>
            <a:r>
              <a:rPr lang="en-US" dirty="0"/>
              <a:t> Total salary for entries where the gender is unspecified.</a:t>
            </a:r>
          </a:p>
          <a:p>
            <a:pPr>
              <a:buFont typeface="Arial" panose="020B0604020202020204" pitchFamily="34" charset="0"/>
              <a:buChar char="•"/>
            </a:pPr>
            <a:r>
              <a:rPr lang="en-US" b="1" dirty="0"/>
              <a:t>Grand Total:</a:t>
            </a:r>
            <a:r>
              <a:rPr lang="en-US" dirty="0"/>
              <a:t> Overall total salary expenditure for the organization.</a:t>
            </a:r>
          </a:p>
        </p:txBody>
      </p:sp>
      <p:sp>
        <p:nvSpPr>
          <p:cNvPr id="6" name="TextBox 5">
            <a:extLst>
              <a:ext uri="{FF2B5EF4-FFF2-40B4-BE49-F238E27FC236}">
                <a16:creationId xmlns:a16="http://schemas.microsoft.com/office/drawing/2014/main" id="{A2E61861-DB5E-10AD-F97A-C2147A63E7EA}"/>
              </a:ext>
            </a:extLst>
          </p:cNvPr>
          <p:cNvSpPr txBox="1"/>
          <p:nvPr/>
        </p:nvSpPr>
        <p:spPr>
          <a:xfrm>
            <a:off x="755332" y="3201492"/>
            <a:ext cx="8396042" cy="1754326"/>
          </a:xfrm>
          <a:prstGeom prst="rect">
            <a:avLst/>
          </a:prstGeom>
          <a:noFill/>
        </p:spPr>
        <p:txBody>
          <a:bodyPr wrap="square">
            <a:spAutoFit/>
          </a:bodyPr>
          <a:lstStyle/>
          <a:p>
            <a:r>
              <a:rPr lang="en-IN" b="1" dirty="0"/>
              <a:t>Data Points:</a:t>
            </a:r>
          </a:p>
          <a:p>
            <a:endParaRPr lang="en-IN" dirty="0"/>
          </a:p>
          <a:p>
            <a:pPr>
              <a:buFont typeface="Arial" panose="020B0604020202020204" pitchFamily="34" charset="0"/>
              <a:buChar char="•"/>
            </a:pPr>
            <a:r>
              <a:rPr lang="en-IN" b="1" dirty="0"/>
              <a:t>Female Salaries:</a:t>
            </a:r>
            <a:r>
              <a:rPr lang="en-IN" dirty="0"/>
              <a:t> $723,202.86</a:t>
            </a:r>
          </a:p>
          <a:p>
            <a:pPr>
              <a:buFont typeface="Arial" panose="020B0604020202020204" pitchFamily="34" charset="0"/>
              <a:buChar char="•"/>
            </a:pPr>
            <a:r>
              <a:rPr lang="en-IN" b="1" dirty="0"/>
              <a:t>Male Salaries:</a:t>
            </a:r>
            <a:r>
              <a:rPr lang="en-IN" dirty="0"/>
              <a:t> $576,706.92</a:t>
            </a:r>
          </a:p>
          <a:p>
            <a:pPr>
              <a:buFont typeface="Arial" panose="020B0604020202020204" pitchFamily="34" charset="0"/>
              <a:buChar char="•"/>
            </a:pPr>
            <a:r>
              <a:rPr lang="en-IN" b="1" dirty="0"/>
              <a:t>Unspecified Salaries:</a:t>
            </a:r>
            <a:r>
              <a:rPr lang="en-IN" dirty="0"/>
              <a:t> $104,802.63</a:t>
            </a:r>
          </a:p>
          <a:p>
            <a:pPr>
              <a:buFont typeface="Arial" panose="020B0604020202020204" pitchFamily="34" charset="0"/>
              <a:buChar char="•"/>
            </a:pPr>
            <a:r>
              <a:rPr lang="en-IN" b="1" dirty="0"/>
              <a:t>Grand Total Salaries:</a:t>
            </a:r>
            <a:r>
              <a:rPr lang="en-IN" dirty="0"/>
              <a:t> $1,404,712.41</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BE853C44-CB8E-2484-AF80-1C56D4CF2409}"/>
              </a:ext>
            </a:extLst>
          </p:cNvPr>
          <p:cNvSpPr>
            <a:spLocks noChangeArrowheads="1"/>
          </p:cNvSpPr>
          <p:nvPr/>
        </p:nvSpPr>
        <p:spPr bwMode="auto">
          <a:xfrm>
            <a:off x="752475" y="1461398"/>
            <a:ext cx="1143952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Data-Driven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Our solution transforms raw salary data into actionable insights, enabling the organization to make informed decisions that promote equity and transparency.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Enhanced Pay Equity: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identifying disparities in salary distributions, we empower the organization to address pay equity proactively, fostering a more inclusive workplace.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Strategic Recommendations: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provides tailored recommendations that not only resolve current issues but also set the foundation for sustainable salary practices in the future.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Real-Time Monitoring: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Implementing ongoing monitoring tools ensures that the organization can continuously track salary distributions and make adjustments as needed, keeping equity at the forefront.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902815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231</TotalTime>
  <Words>906</Words>
  <Application>Microsoft Office PowerPoint</Application>
  <PresentationFormat>Widescreen</PresentationFormat>
  <Paragraphs>151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 </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Lalith Choyal</cp:lastModifiedBy>
  <cp:revision>15</cp:revision>
  <dcterms:created xsi:type="dcterms:W3CDTF">2024-03-29T15:07:22Z</dcterms:created>
  <dcterms:modified xsi:type="dcterms:W3CDTF">2024-09-26T15:03:01Z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