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0" d="100"/>
          <a:sy n="80" d="100"/>
        </p:scale>
        <p:origin x="754" y="58"/>
      </p:cViewPr>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9"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76"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67"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8"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9" name=""/>
        <p:cNvGrpSpPr/>
        <p:nvPr/>
      </p:nvGrpSpPr>
      <p:grpSpPr>
        <a:xfrm>
          <a:off x="0" y="0"/>
          <a:ext cx="0" cy="0"/>
          <a:chOff x="0" y="0"/>
          <a:chExt cx="0" cy="0"/>
        </a:xfrm>
      </p:grpSpPr>
      <p:sp>
        <p:nvSpPr>
          <p:cNvPr id="1048657"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8"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9"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0"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1"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5"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6"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59" name="Picture 41"/>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60" name="Picture 42"/>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72" name=""/>
        <p:cNvGrpSpPr/>
        <p:nvPr/>
      </p:nvGrpSpPr>
      <p:grpSpPr>
        <a:xfrm>
          <a:off x="0" y="0"/>
          <a:ext cx="0" cy="0"/>
          <a:chOff x="0" y="0"/>
          <a:chExt cx="0" cy="0"/>
        </a:xfrm>
      </p:grpSpPr>
      <p:sp>
        <p:nvSpPr>
          <p:cNvPr id="1048643"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4"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71" name=""/>
        <p:cNvGrpSpPr/>
        <p:nvPr/>
      </p:nvGrpSpPr>
      <p:grpSpPr>
        <a:xfrm>
          <a:off x="0" y="0"/>
          <a:ext cx="0" cy="0"/>
          <a:chOff x="0" y="0"/>
          <a:chExt cx="0" cy="0"/>
        </a:xfrm>
      </p:grpSpPr>
      <p:sp>
        <p:nvSpPr>
          <p:cNvPr id="104864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2"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75" name=""/>
        <p:cNvGrpSpPr/>
        <p:nvPr/>
      </p:nvGrpSpPr>
      <p:grpSpPr>
        <a:xfrm>
          <a:off x="0" y="0"/>
          <a:ext cx="0" cy="0"/>
          <a:chOff x="0" y="0"/>
          <a:chExt cx="0" cy="0"/>
        </a:xfrm>
      </p:grpSpPr>
      <p:sp>
        <p:nvSpPr>
          <p:cNvPr id="104865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2"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4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65" name=""/>
        <p:cNvGrpSpPr/>
        <p:nvPr/>
      </p:nvGrpSpPr>
      <p:grpSpPr>
        <a:xfrm>
          <a:off x="0" y="0"/>
          <a:ext cx="0" cy="0"/>
          <a:chOff x="0" y="0"/>
          <a:chExt cx="0" cy="0"/>
        </a:xfrm>
      </p:grpSpPr>
      <p:sp>
        <p:nvSpPr>
          <p:cNvPr id="1048621"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73" name=""/>
        <p:cNvGrpSpPr/>
        <p:nvPr/>
      </p:nvGrpSpPr>
      <p:grpSpPr>
        <a:xfrm>
          <a:off x="0" y="0"/>
          <a:ext cx="0" cy="0"/>
          <a:chOff x="0" y="0"/>
          <a:chExt cx="0" cy="0"/>
        </a:xfrm>
      </p:grpSpPr>
      <p:sp>
        <p:nvSpPr>
          <p:cNvPr id="104864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7"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8"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586"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68" name=""/>
        <p:cNvGrpSpPr/>
        <p:nvPr/>
      </p:nvGrpSpPr>
      <p:grpSpPr>
        <a:xfrm>
          <a:off x="0" y="0"/>
          <a:ext cx="0" cy="0"/>
          <a:chOff x="0" y="0"/>
          <a:chExt cx="0" cy="0"/>
        </a:xfrm>
      </p:grpSpPr>
      <p:sp>
        <p:nvSpPr>
          <p:cNvPr id="104863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2"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3"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69" name=""/>
        <p:cNvGrpSpPr/>
        <p:nvPr/>
      </p:nvGrpSpPr>
      <p:grpSpPr>
        <a:xfrm>
          <a:off x="0" y="0"/>
          <a:ext cx="0" cy="0"/>
          <a:chOff x="0" y="0"/>
          <a:chExt cx="0" cy="0"/>
        </a:xfrm>
      </p:grpSpPr>
      <p:sp>
        <p:nvSpPr>
          <p:cNvPr id="104863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5"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6"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7"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70" name=""/>
        <p:cNvGrpSpPr/>
        <p:nvPr/>
      </p:nvGrpSpPr>
      <p:grpSpPr>
        <a:xfrm>
          <a:off x="0" y="0"/>
          <a:ext cx="0" cy="0"/>
          <a:chOff x="0" y="0"/>
          <a:chExt cx="0" cy="0"/>
        </a:xfrm>
      </p:grpSpPr>
      <p:sp>
        <p:nvSpPr>
          <p:cNvPr id="1048638"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9"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0"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67" name=""/>
        <p:cNvGrpSpPr/>
        <p:nvPr/>
      </p:nvGrpSpPr>
      <p:grpSpPr>
        <a:xfrm>
          <a:off x="0" y="0"/>
          <a:ext cx="0" cy="0"/>
          <a:chOff x="0" y="0"/>
          <a:chExt cx="0" cy="0"/>
        </a:xfrm>
      </p:grpSpPr>
      <p:sp>
        <p:nvSpPr>
          <p:cNvPr id="104862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2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7"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8"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9"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66" name=""/>
        <p:cNvGrpSpPr/>
        <p:nvPr/>
      </p:nvGrpSpPr>
      <p:grpSpPr>
        <a:xfrm>
          <a:off x="0" y="0"/>
          <a:ext cx="0" cy="0"/>
          <a:chOff x="0" y="0"/>
          <a:chExt cx="0" cy="0"/>
        </a:xfrm>
      </p:grpSpPr>
      <p:sp>
        <p:nvSpPr>
          <p:cNvPr id="1048622"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23"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4"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57" name="Picture 82"/>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58" name="Picture 83"/>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8"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95" name=""/>
        <p:cNvGrpSpPr/>
        <p:nvPr/>
      </p:nvGrpSpPr>
      <p:grpSpPr>
        <a:xfrm>
          <a:off x="0" y="0"/>
          <a:ext cx="0" cy="0"/>
          <a:chOff x="0" y="0"/>
          <a:chExt cx="0" cy="0"/>
        </a:xfrm>
      </p:grpSpPr>
      <p:sp>
        <p:nvSpPr>
          <p:cNvPr id="1048708"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9"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69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0"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6"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1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12"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3" name=""/>
        <p:cNvGrpSpPr/>
        <p:nvPr/>
      </p:nvGrpSpPr>
      <p:grpSpPr>
        <a:xfrm>
          <a:off x="0" y="0"/>
          <a:ext cx="0" cy="0"/>
          <a:chOff x="0" y="0"/>
          <a:chExt cx="0" cy="0"/>
        </a:xfrm>
      </p:grpSpPr>
      <p:sp>
        <p:nvSpPr>
          <p:cNvPr id="104861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0"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97" name=""/>
        <p:cNvGrpSpPr/>
        <p:nvPr/>
      </p:nvGrpSpPr>
      <p:grpSpPr>
        <a:xfrm>
          <a:off x="0" y="0"/>
          <a:ext cx="0" cy="0"/>
          <a:chOff x="0" y="0"/>
          <a:chExt cx="0" cy="0"/>
        </a:xfrm>
      </p:grpSpPr>
      <p:sp>
        <p:nvSpPr>
          <p:cNvPr id="1048713"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7" name=""/>
        <p:cNvGrpSpPr/>
        <p:nvPr/>
      </p:nvGrpSpPr>
      <p:grpSpPr>
        <a:xfrm>
          <a:off x="0" y="0"/>
          <a:ext cx="0" cy="0"/>
          <a:chOff x="0" y="0"/>
          <a:chExt cx="0" cy="0"/>
        </a:xfrm>
      </p:grpSpPr>
      <p:sp>
        <p:nvSpPr>
          <p:cNvPr id="1048683"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4"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5"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6"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89" name=""/>
        <p:cNvGrpSpPr/>
        <p:nvPr/>
      </p:nvGrpSpPr>
      <p:grpSpPr>
        <a:xfrm>
          <a:off x="0" y="0"/>
          <a:ext cx="0" cy="0"/>
          <a:chOff x="0" y="0"/>
          <a:chExt cx="0" cy="0"/>
        </a:xfrm>
      </p:grpSpPr>
      <p:sp>
        <p:nvSpPr>
          <p:cNvPr id="1048687"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8"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9"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0"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4" name=""/>
        <p:cNvGrpSpPr/>
        <p:nvPr/>
      </p:nvGrpSpPr>
      <p:grpSpPr>
        <a:xfrm>
          <a:off x="0" y="0"/>
          <a:ext cx="0" cy="0"/>
          <a:chOff x="0" y="0"/>
          <a:chExt cx="0" cy="0"/>
        </a:xfrm>
      </p:grpSpPr>
      <p:sp>
        <p:nvSpPr>
          <p:cNvPr id="104870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5"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6"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7"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3" name=""/>
        <p:cNvGrpSpPr/>
        <p:nvPr/>
      </p:nvGrpSpPr>
      <p:grpSpPr>
        <a:xfrm>
          <a:off x="0" y="0"/>
          <a:ext cx="0" cy="0"/>
          <a:chOff x="0" y="0"/>
          <a:chExt cx="0" cy="0"/>
        </a:xfrm>
      </p:grpSpPr>
      <p:sp>
        <p:nvSpPr>
          <p:cNvPr id="104870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2"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3"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69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92"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3"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4"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5"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91" name=""/>
        <p:cNvGrpSpPr/>
        <p:nvPr/>
      </p:nvGrpSpPr>
      <p:grpSpPr>
        <a:xfrm>
          <a:off x="0" y="0"/>
          <a:ext cx="0" cy="0"/>
          <a:chOff x="0" y="0"/>
          <a:chExt cx="0" cy="0"/>
        </a:xfrm>
      </p:grpSpPr>
      <p:sp>
        <p:nvSpPr>
          <p:cNvPr id="104869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97"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8"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61" name="Picture 125"/>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62" name="Picture 126"/>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2"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3"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7" name=""/>
        <p:cNvGrpSpPr/>
        <p:nvPr/>
      </p:nvGrpSpPr>
      <p:grpSpPr>
        <a:xfrm>
          <a:off x="0" y="0"/>
          <a:ext cx="0" cy="0"/>
          <a:chOff x="0" y="0"/>
          <a:chExt cx="0" cy="0"/>
        </a:xfrm>
      </p:grpSpPr>
      <p:sp>
        <p:nvSpPr>
          <p:cNvPr id="1048653"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5" name=""/>
        <p:cNvGrpSpPr/>
        <p:nvPr/>
      </p:nvGrpSpPr>
      <p:grpSpPr>
        <a:xfrm>
          <a:off x="0" y="0"/>
          <a:ext cx="0" cy="0"/>
          <a:chOff x="0" y="0"/>
          <a:chExt cx="0" cy="0"/>
        </a:xfrm>
      </p:grpSpPr>
      <p:sp>
        <p:nvSpPr>
          <p:cNvPr id="104867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7"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8"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86"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0"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1"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2"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62"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63"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4"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5"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2.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2.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2.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77"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78"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2" name="Picture 7"/>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579" name="CustomShape 4"/>
          <p:cNvSpPr/>
          <p:nvPr/>
        </p:nvSpPr>
        <p:spPr>
          <a:xfrm>
            <a:off x="446400" y="3085920"/>
            <a:ext cx="11298600" cy="333792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80" name="PlaceHolder 5"/>
          <p:cNvSpPr>
            <a:spLocks noGrp="1"/>
          </p:cNvSpPr>
          <p:nvPr>
            <p:ph type="title"/>
          </p:nvPr>
        </p:nvSpPr>
        <p:spPr>
          <a:xfrm>
            <a:off x="581040" y="1020600"/>
            <a:ext cx="10993320" cy="1474560"/>
          </a:xfrm>
          <a:prstGeom prst="rect"/>
        </p:spPr>
        <p:txBody>
          <a:bodyPr anchor="b"/>
          <a:p>
            <a:pPr>
              <a:lnSpc>
                <a:spcPct val="100000"/>
              </a:lnSpc>
            </a:pPr>
            <a:r>
              <a:rPr b="0" cap="all" sz="36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581" name="PlaceHolder 6"/>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
        <p:nvSpPr>
          <p:cNvPr id="1048582" name="PlaceHolder 7"/>
          <p:cNvSpPr>
            <a:spLocks noGrp="1"/>
          </p:cNvSpPr>
          <p:nvPr>
            <p:ph type="ftr"/>
          </p:nvPr>
        </p:nvSpPr>
        <p:spPr>
          <a:xfrm>
            <a:off x="581040" y="6423840"/>
            <a:ext cx="6916680" cy="364680"/>
          </a:xfrm>
          <a:prstGeom prst="rect"/>
        </p:spPr>
        <p:txBody>
          <a:bodyPr bIns="45000" lIns="90000" rIns="90000" tIns="45000"/>
          <a:p>
            <a:endParaRPr b="0" sz="2400" lang="en-IN" spc="-1" strike="noStrike">
              <a:solidFill>
                <a:srgbClr val="000000"/>
              </a:solidFill>
              <a:uFill>
                <a:solidFill>
                  <a:srgbClr val="FFFFFF"/>
                </a:solidFill>
              </a:uFill>
              <a:latin typeface="Times New Roman"/>
            </a:endParaRPr>
          </a:p>
        </p:txBody>
      </p:sp>
      <p:sp>
        <p:nvSpPr>
          <p:cNvPr id="1048583" name="PlaceHolder 8"/>
          <p:cNvSpPr>
            <a:spLocks noGrp="1"/>
          </p:cNvSpPr>
          <p:nvPr>
            <p:ph type="sldNum"/>
          </p:nvPr>
        </p:nvSpPr>
        <p:spPr>
          <a:xfrm>
            <a:off x="10558440" y="6423840"/>
            <a:ext cx="1052280" cy="364680"/>
          </a:xfrm>
          <a:prstGeom prst="rect"/>
        </p:spPr>
        <p:txBody>
          <a:bodyPr anchor="ctr"/>
          <a:p>
            <a:pPr algn="r">
              <a:lnSpc>
                <a:spcPct val="100000"/>
              </a:lnSpc>
            </a:pPr>
            <a:fld id="{F6385AB1-49C0-4DD9-869C-C59269653266}" type="slidenum">
              <a:rPr b="0" sz="900" lang="en-IN" spc="-1" strike="noStrike">
                <a:solidFill>
                  <a:srgbClr val="404040"/>
                </a:solidFill>
                <a:uFill>
                  <a:solidFill>
                    <a:srgbClr val="FFFFFF"/>
                  </a:solidFill>
                </a:uFill>
                <a:latin typeface="Franklin Gothic Book"/>
              </a:rPr>
              <a:t>‹#›</a:t>
            </a:fld>
            <a:endParaRPr b="0" sz="1400" lang="en-IN" spc="-1" strike="noStrike">
              <a:solidFill>
                <a:srgbClr val="000000"/>
              </a:solidFill>
              <a:uFill>
                <a:solidFill>
                  <a:srgbClr val="FFFFFF"/>
                </a:solidFill>
              </a:uFill>
              <a:latin typeface="Times New Roman"/>
            </a:endParaRPr>
          </a:p>
        </p:txBody>
      </p:sp>
      <p:sp>
        <p:nvSpPr>
          <p:cNvPr id="1048584" name="PlaceHolder 9"/>
          <p:cNvSpPr>
            <a:spLocks noGrp="1"/>
          </p:cNvSpPr>
          <p:nvPr>
            <p:ph type="body"/>
          </p:nvPr>
        </p:nvSpPr>
        <p:spPr>
          <a:xfrm>
            <a:off x="609480" y="1604520"/>
            <a:ext cx="10972440" cy="3976920"/>
          </a:xfrm>
          <a:prstGeom prst="rect"/>
        </p:spPr>
        <p:txBody>
          <a:bodyPr bIns="0" lIns="0" rIns="0" tIns="0"/>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p>
          <a:p>
            <a:pPr indent="-324000" lvl="1" marL="864000">
              <a:buClr>
                <a:srgbClr val="000000"/>
              </a:buClr>
              <a:buSzPct val="75000"/>
              <a:buFont typeface="Symbol" charset="2"/>
              <a:buChar char=""/>
            </a:pPr>
            <a:r>
              <a:rPr b="0" sz="1300" lang="en-US" spc="-1" strike="noStrike">
                <a:solidFill>
                  <a:srgbClr val="404040"/>
                </a:solidFill>
                <a:uFill>
                  <a:solidFill>
                    <a:srgbClr val="FFFFFF"/>
                  </a:solidFill>
                </a:uFill>
                <a:latin typeface="Franklin Gothic Book"/>
              </a:rPr>
              <a:t>Second Outline Level</a:t>
            </a:r>
          </a:p>
          <a:p>
            <a:pPr indent="-288000" lvl="2" marL="1296000">
              <a:buClr>
                <a:srgbClr val="000000"/>
              </a:buClr>
              <a:buSzPct val="45000"/>
              <a:buFont typeface="Wingdings" charset="2"/>
              <a:buChar char=""/>
            </a:pPr>
            <a:r>
              <a:rPr b="0" sz="1100" lang="en-US" spc="-1" strike="noStrike">
                <a:solidFill>
                  <a:srgbClr val="404040"/>
                </a:solidFill>
                <a:uFill>
                  <a:solidFill>
                    <a:srgbClr val="FFFFFF"/>
                  </a:solidFill>
                </a:uFill>
                <a:latin typeface="Franklin Gothic Book"/>
              </a:rPr>
              <a:t>Third Outline Level</a:t>
            </a:r>
          </a:p>
          <a:p>
            <a:pPr indent="-216000" lvl="3" marL="1728000">
              <a:buClr>
                <a:srgbClr val="000000"/>
              </a:buClr>
              <a:buSzPct val="75000"/>
              <a:buFont typeface="Symbol" charset="2"/>
              <a:buChar char=""/>
            </a:pPr>
            <a:r>
              <a:rPr b="0" sz="1100" lang="en-US" spc="-1" strike="noStrike">
                <a:solidFill>
                  <a:srgbClr val="404040"/>
                </a:solidFill>
                <a:uFill>
                  <a:solidFill>
                    <a:srgbClr val="FFFFFF"/>
                  </a:solidFill>
                </a:uFill>
                <a:latin typeface="Franklin Gothic Book"/>
              </a:rPr>
              <a:t>Fourth Outline Level</a:t>
            </a:r>
          </a:p>
          <a:p>
            <a:pPr indent="-216000" lvl="4" marL="2160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Fifth Outline Level</a:t>
            </a:r>
          </a:p>
          <a:p>
            <a:pPr indent="-216000" lvl="5" marL="2592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Sixth Outline Level</a:t>
            </a:r>
          </a:p>
          <a:p>
            <a:pPr indent="-216000" lvl="6" marL="3024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8" name=""/>
        <p:cNvGrpSpPr/>
        <p:nvPr/>
      </p:nvGrpSpPr>
      <p:grpSpPr>
        <a:xfrm>
          <a:off x="0" y="0"/>
          <a:ext cx="0" cy="0"/>
          <a:chOff x="0" y="0"/>
          <a:chExt cx="0" cy="0"/>
        </a:xfrm>
      </p:grpSpPr>
      <p:sp>
        <p:nvSpPr>
          <p:cNvPr id="1048590"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91"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92"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3" name="Picture 7"/>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593" name="PlaceHolder 4"/>
          <p:cNvSpPr>
            <a:spLocks noGrp="1"/>
          </p:cNvSpPr>
          <p:nvPr>
            <p:ph type="title"/>
          </p:nvPr>
        </p:nvSpPr>
        <p:spPr>
          <a:xfrm>
            <a:off x="581040" y="702000"/>
            <a:ext cx="11029320" cy="529920"/>
          </a:xfrm>
          <a:prstGeom prst="rect"/>
        </p:spPr>
        <p:txBody>
          <a:bodyPr anchor="b"/>
          <a:p>
            <a:pPr>
              <a:lnSpc>
                <a:spcPct val="100000"/>
              </a:lnSpc>
            </a:pPr>
            <a:r>
              <a:rPr b="0" cap="all" sz="28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594" name="PlaceHolder 5"/>
          <p:cNvSpPr>
            <a:spLocks noGrp="1"/>
          </p:cNvSpPr>
          <p:nvPr>
            <p:ph type="body"/>
          </p:nvPr>
        </p:nvSpPr>
        <p:spPr>
          <a:xfrm>
            <a:off x="581040" y="1302120"/>
            <a:ext cx="11029320" cy="4672800"/>
          </a:xfrm>
          <a:prstGeom prst="rect"/>
        </p:spPr>
        <p:txBody>
          <a:bodyPr anchor="ctr"/>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p>
          <a:p>
            <a:pPr indent="-324000" lvl="1" marL="864000">
              <a:buClr>
                <a:srgbClr val="000000"/>
              </a:buClr>
              <a:buSzPct val="75000"/>
              <a:buFont typeface="Symbol" charset="2"/>
              <a:buChar char=""/>
            </a:pPr>
            <a:r>
              <a:rPr b="0" sz="1700" lang="en-US" spc="-1" strike="noStrike">
                <a:solidFill>
                  <a:srgbClr val="404040"/>
                </a:solidFill>
                <a:uFill>
                  <a:solidFill>
                    <a:srgbClr val="FFFFFF"/>
                  </a:solidFill>
                </a:uFill>
                <a:latin typeface="Franklin Gothic Book"/>
              </a:rPr>
              <a:t>Second Outline Level</a:t>
            </a:r>
          </a:p>
          <a:p>
            <a:pPr indent="-288000" lvl="2" marL="1296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Third Outline Level</a:t>
            </a:r>
          </a:p>
          <a:p>
            <a:pPr indent="-216000" lvl="3" marL="1728000">
              <a:buClr>
                <a:srgbClr val="000000"/>
              </a:buClr>
              <a:buSzPct val="75000"/>
              <a:buFont typeface="Symbol" charset="2"/>
              <a:buChar char=""/>
            </a:pPr>
            <a:r>
              <a:rPr b="0" sz="1700" lang="en-US" spc="-1" strike="noStrike">
                <a:solidFill>
                  <a:srgbClr val="404040"/>
                </a:solidFill>
                <a:uFill>
                  <a:solidFill>
                    <a:srgbClr val="FFFFFF"/>
                  </a:solidFill>
                </a:uFill>
                <a:latin typeface="Franklin Gothic Book"/>
              </a:rPr>
              <a:t>Fourth Outline Level</a:t>
            </a:r>
          </a:p>
          <a:p>
            <a:pPr indent="-216000" lvl="4" marL="2160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Fifth Outline Level</a:t>
            </a:r>
          </a:p>
          <a:p>
            <a:pPr indent="-216000" lvl="5" marL="259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Sixth Outline Level</a:t>
            </a:r>
          </a:p>
          <a:p>
            <a:pPr indent="-305640" marL="306000">
              <a:lnSpc>
                <a:spcPct val="10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Seventh Outline LevelClick to edit Master text styles</a:t>
            </a:r>
          </a:p>
          <a:p>
            <a:pPr indent="-305640" lvl="1" marL="630000">
              <a:lnSpc>
                <a:spcPct val="100000"/>
              </a:lnSpc>
              <a:buClr>
                <a:srgbClr val="1CADE4"/>
              </a:buClr>
              <a:buSzPct val="92000"/>
              <a:buFont typeface="Wingdings 2" charset="2"/>
              <a:buChar char=""/>
            </a:pPr>
            <a:r>
              <a:rPr b="0" sz="1400" lang="en-US" spc="-1" strike="noStrike">
                <a:solidFill>
                  <a:srgbClr val="404040"/>
                </a:solidFill>
                <a:uFill>
                  <a:solidFill>
                    <a:srgbClr val="FFFFFF"/>
                  </a:solidFill>
                </a:uFill>
                <a:latin typeface="Franklin Gothic Book"/>
              </a:rPr>
              <a:t>Second level</a:t>
            </a:r>
            <a:endParaRPr b="0" sz="1700" lang="en-US" spc="-1" strike="noStrike">
              <a:solidFill>
                <a:srgbClr val="404040"/>
              </a:solidFill>
              <a:uFill>
                <a:solidFill>
                  <a:srgbClr val="FFFFFF"/>
                </a:solidFill>
              </a:uFill>
              <a:latin typeface="Franklin Gothic Book"/>
            </a:endParaRPr>
          </a:p>
          <a:p>
            <a:pPr indent="-269640" lvl="2" marL="900000">
              <a:lnSpc>
                <a:spcPct val="100000"/>
              </a:lnSpc>
              <a:buClr>
                <a:srgbClr val="1CADE4"/>
              </a:buClr>
              <a:buSzPct val="92000"/>
              <a:buFont typeface="Wingdings 2" charset="2"/>
              <a:buChar char=""/>
            </a:pPr>
            <a:r>
              <a:rPr b="0" sz="1300" lang="en-US" spc="-1" strike="noStrike">
                <a:solidFill>
                  <a:srgbClr val="404040"/>
                </a:solidFill>
                <a:uFill>
                  <a:solidFill>
                    <a:srgbClr val="FFFFFF"/>
                  </a:solidFill>
                </a:uFill>
                <a:latin typeface="Franklin Gothic Book"/>
              </a:rPr>
              <a:t>Third level</a:t>
            </a:r>
            <a:endParaRPr b="0" sz="1700" lang="en-US" spc="-1" strike="noStrike">
              <a:solidFill>
                <a:srgbClr val="404040"/>
              </a:solidFill>
              <a:uFill>
                <a:solidFill>
                  <a:srgbClr val="FFFFFF"/>
                </a:solidFill>
              </a:uFill>
              <a:latin typeface="Franklin Gothic Book"/>
            </a:endParaRPr>
          </a:p>
          <a:p>
            <a:pPr indent="-233640" lvl="3" marL="1242000">
              <a:lnSpc>
                <a:spcPct val="100000"/>
              </a:lnSpc>
              <a:buClr>
                <a:srgbClr val="1CADE4"/>
              </a:buClr>
              <a:buSzPct val="92000"/>
              <a:buFont typeface="Wingdings 2" charset="2"/>
              <a:buChar char=""/>
            </a:pPr>
            <a:r>
              <a:rPr b="0" sz="1100" lang="en-US" spc="-1" strike="noStrike">
                <a:solidFill>
                  <a:srgbClr val="404040"/>
                </a:solidFill>
                <a:uFill>
                  <a:solidFill>
                    <a:srgbClr val="FFFFFF"/>
                  </a:solidFill>
                </a:uFill>
                <a:latin typeface="Franklin Gothic Book"/>
              </a:rPr>
              <a:t>Fourth level</a:t>
            </a:r>
            <a:endParaRPr b="0" sz="1700" lang="en-US" spc="-1" strike="noStrike">
              <a:solidFill>
                <a:srgbClr val="404040"/>
              </a:solidFill>
              <a:uFill>
                <a:solidFill>
                  <a:srgbClr val="FFFFFF"/>
                </a:solidFill>
              </a:uFill>
              <a:latin typeface="Franklin Gothic Book"/>
            </a:endParaRPr>
          </a:p>
          <a:p>
            <a:pPr indent="-233640" lvl="4" marL="1602000">
              <a:lnSpc>
                <a:spcPct val="100000"/>
              </a:lnSpc>
              <a:buClr>
                <a:srgbClr val="1CADE4"/>
              </a:buClr>
              <a:buSzPct val="92000"/>
              <a:buFont typeface="Wingdings 2" charset="2"/>
              <a:buChar char=""/>
            </a:pPr>
            <a:r>
              <a:rPr b="0" sz="1100" lang="en-US" spc="-1" strike="noStrike">
                <a:solidFill>
                  <a:srgbClr val="404040"/>
                </a:solidFill>
                <a:uFill>
                  <a:solidFill>
                    <a:srgbClr val="FFFFFF"/>
                  </a:solidFill>
                </a:uFill>
                <a:latin typeface="Franklin Gothic Book"/>
              </a:rPr>
              <a:t>Fifth level</a:t>
            </a:r>
            <a:endParaRPr b="0" sz="1700" lang="en-US" spc="-1" strike="noStrike">
              <a:solidFill>
                <a:srgbClr val="404040"/>
              </a:solidFill>
              <a:uFill>
                <a:solidFill>
                  <a:srgbClr val="FFFFFF"/>
                </a:solidFill>
              </a:uFill>
              <a:latin typeface="Franklin Gothic Book"/>
            </a:endParaRPr>
          </a:p>
        </p:txBody>
      </p:sp>
      <p:sp>
        <p:nvSpPr>
          <p:cNvPr id="1048595" name="PlaceHolder 6"/>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 name=""/>
        <p:cNvGrpSpPr/>
        <p:nvPr/>
      </p:nvGrpSpPr>
      <p:grpSpPr>
        <a:xfrm>
          <a:off x="0" y="0"/>
          <a:ext cx="0" cy="0"/>
          <a:chOff x="0" y="0"/>
          <a:chExt cx="0" cy="0"/>
        </a:xfrm>
      </p:grpSpPr>
      <p:sp>
        <p:nvSpPr>
          <p:cNvPr id="1048611"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612"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613"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6" name="Picture 7"/>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614" name="PlaceHolder 4"/>
          <p:cNvSpPr>
            <a:spLocks noGrp="1"/>
          </p:cNvSpPr>
          <p:nvPr>
            <p:ph type="title"/>
          </p:nvPr>
        </p:nvSpPr>
        <p:spPr>
          <a:xfrm>
            <a:off x="576000" y="729720"/>
            <a:ext cx="11029320" cy="591840"/>
          </a:xfrm>
          <a:prstGeom prst="rect"/>
        </p:spPr>
        <p:txBody>
          <a:bodyPr anchor="b"/>
          <a:p>
            <a:pPr>
              <a:lnSpc>
                <a:spcPct val="100000"/>
              </a:lnSpc>
            </a:pPr>
            <a:r>
              <a:rPr b="0" cap="all" sz="28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615" name="PlaceHolder 5"/>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
        <p:nvSpPr>
          <p:cNvPr id="1048616" name="PlaceHolder 6"/>
          <p:cNvSpPr>
            <a:spLocks noGrp="1"/>
          </p:cNvSpPr>
          <p:nvPr>
            <p:ph type="ftr"/>
          </p:nvPr>
        </p:nvSpPr>
        <p:spPr>
          <a:xfrm>
            <a:off x="581040" y="6423840"/>
            <a:ext cx="6916680" cy="364680"/>
          </a:xfrm>
          <a:prstGeom prst="rect"/>
        </p:spPr>
        <p:txBody>
          <a:bodyPr bIns="45000" lIns="90000" rIns="90000" tIns="45000"/>
          <a:p>
            <a:endParaRPr b="0" sz="2400" lang="en-IN" spc="-1" strike="noStrike">
              <a:solidFill>
                <a:srgbClr val="000000"/>
              </a:solidFill>
              <a:uFill>
                <a:solidFill>
                  <a:srgbClr val="FFFFFF"/>
                </a:solidFill>
              </a:uFill>
              <a:latin typeface="Times New Roman"/>
            </a:endParaRPr>
          </a:p>
        </p:txBody>
      </p:sp>
      <p:sp>
        <p:nvSpPr>
          <p:cNvPr id="1048617" name="PlaceHolder 7"/>
          <p:cNvSpPr>
            <a:spLocks noGrp="1"/>
          </p:cNvSpPr>
          <p:nvPr>
            <p:ph type="sldNum"/>
          </p:nvPr>
        </p:nvSpPr>
        <p:spPr>
          <a:xfrm>
            <a:off x="10558440" y="6423840"/>
            <a:ext cx="1052280" cy="364680"/>
          </a:xfrm>
          <a:prstGeom prst="rect"/>
        </p:spPr>
        <p:txBody>
          <a:bodyPr anchor="ctr"/>
          <a:p>
            <a:pPr algn="r">
              <a:lnSpc>
                <a:spcPct val="100000"/>
              </a:lnSpc>
            </a:pPr>
            <a:fld id="{2247EE71-1A76-40F3-B149-3F409A3292B9}" type="slidenum">
              <a:rPr b="0" sz="900" lang="en-IN" spc="-1" strike="noStrike">
                <a:solidFill>
                  <a:srgbClr val="404040"/>
                </a:solidFill>
                <a:uFill>
                  <a:solidFill>
                    <a:srgbClr val="FFFFFF"/>
                  </a:solidFill>
                </a:uFill>
                <a:latin typeface="Franklin Gothic Book"/>
              </a:rPr>
              <a:t>‹#›</a:t>
            </a:fld>
            <a:endParaRPr b="0" sz="1400" lang="en-IN" spc="-1" strike="noStrike">
              <a:solidFill>
                <a:srgbClr val="000000"/>
              </a:solidFill>
              <a:uFill>
                <a:solidFill>
                  <a:srgbClr val="FFFFFF"/>
                </a:solidFill>
              </a:uFill>
              <a:latin typeface="Times New Roman"/>
            </a:endParaRPr>
          </a:p>
        </p:txBody>
      </p:sp>
      <p:sp>
        <p:nvSpPr>
          <p:cNvPr id="1048618" name="PlaceHolder 8"/>
          <p:cNvSpPr>
            <a:spLocks noGrp="1"/>
          </p:cNvSpPr>
          <p:nvPr>
            <p:ph type="body"/>
          </p:nvPr>
        </p:nvSpPr>
        <p:spPr>
          <a:xfrm>
            <a:off x="609480" y="1604520"/>
            <a:ext cx="10972440" cy="3976920"/>
          </a:xfrm>
          <a:prstGeom prst="rect"/>
        </p:spPr>
        <p:txBody>
          <a:bodyPr bIns="0" lIns="0" rIns="0" tIns="0"/>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p>
          <a:p>
            <a:pPr indent="-324000" lvl="1" marL="864000">
              <a:buClr>
                <a:srgbClr val="000000"/>
              </a:buClr>
              <a:buSzPct val="75000"/>
              <a:buFont typeface="Symbol" charset="2"/>
              <a:buChar char=""/>
            </a:pPr>
            <a:r>
              <a:rPr b="0" sz="1300" lang="en-US" spc="-1" strike="noStrike">
                <a:solidFill>
                  <a:srgbClr val="404040"/>
                </a:solidFill>
                <a:uFill>
                  <a:solidFill>
                    <a:srgbClr val="FFFFFF"/>
                  </a:solidFill>
                </a:uFill>
                <a:latin typeface="Franklin Gothic Book"/>
              </a:rPr>
              <a:t>Second Outline Level</a:t>
            </a:r>
          </a:p>
          <a:p>
            <a:pPr indent="-288000" lvl="2" marL="1296000">
              <a:buClr>
                <a:srgbClr val="000000"/>
              </a:buClr>
              <a:buSzPct val="45000"/>
              <a:buFont typeface="Wingdings" charset="2"/>
              <a:buChar char=""/>
            </a:pPr>
            <a:r>
              <a:rPr b="0" sz="1100" lang="en-US" spc="-1" strike="noStrike">
                <a:solidFill>
                  <a:srgbClr val="404040"/>
                </a:solidFill>
                <a:uFill>
                  <a:solidFill>
                    <a:srgbClr val="FFFFFF"/>
                  </a:solidFill>
                </a:uFill>
                <a:latin typeface="Franklin Gothic Book"/>
              </a:rPr>
              <a:t>Third Outline Level</a:t>
            </a:r>
          </a:p>
          <a:p>
            <a:pPr indent="-216000" lvl="3" marL="1728000">
              <a:buClr>
                <a:srgbClr val="000000"/>
              </a:buClr>
              <a:buSzPct val="75000"/>
              <a:buFont typeface="Symbol" charset="2"/>
              <a:buChar char=""/>
            </a:pPr>
            <a:r>
              <a:rPr b="0" sz="1100" lang="en-US" spc="-1" strike="noStrike">
                <a:solidFill>
                  <a:srgbClr val="404040"/>
                </a:solidFill>
                <a:uFill>
                  <a:solidFill>
                    <a:srgbClr val="FFFFFF"/>
                  </a:solidFill>
                </a:uFill>
                <a:latin typeface="Franklin Gothic Book"/>
              </a:rPr>
              <a:t>Fourth Outline Level</a:t>
            </a:r>
          </a:p>
          <a:p>
            <a:pPr indent="-216000" lvl="4" marL="2160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Fifth Outline Level</a:t>
            </a:r>
          </a:p>
          <a:p>
            <a:pPr indent="-216000" lvl="5" marL="2592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Sixth Outline Level</a:t>
            </a:r>
          </a:p>
          <a:p>
            <a:pPr indent="-216000" lvl="6" marL="3024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7" name="TextShape 1"/>
          <p:cNvSpPr txBox="1"/>
          <p:nvPr/>
        </p:nvSpPr>
        <p:spPr>
          <a:xfrm>
            <a:off x="1359000" y="1821600"/>
            <a:ext cx="9143640" cy="977400"/>
          </a:xfrm>
          <a:prstGeom prst="rect"/>
          <a:noFill/>
          <a:ln>
            <a:noFill/>
          </a:ln>
        </p:spPr>
        <p:txBody>
          <a:bodyPr anchor="b"/>
          <a:p>
            <a:pPr algn="ctr">
              <a:lnSpc>
                <a:spcPct val="100000"/>
              </a:lnSpc>
            </a:pPr>
            <a:r>
              <a:rPr b="1" cap="all" dirty="0" sz="3600" lang="en-US" spc="-1" strike="noStrike">
                <a:solidFill>
                  <a:srgbClr val="1CADE4"/>
                </a:solidFill>
                <a:uFill>
                  <a:solidFill>
                    <a:srgbClr val="FFFFFF"/>
                  </a:solidFill>
                </a:uFill>
                <a:latin typeface="Arial"/>
              </a:rPr>
              <a:t>Key logger and security</a:t>
            </a:r>
            <a:endParaRPr b="0" dirty="0" sz="1800" lang="en-US" spc="-1" strike="noStrike">
              <a:solidFill>
                <a:srgbClr val="000000"/>
              </a:solidFill>
              <a:uFill>
                <a:solidFill>
                  <a:srgbClr val="FFFFFF"/>
                </a:solidFill>
              </a:uFill>
              <a:latin typeface="Franklin Gothic Book"/>
            </a:endParaRPr>
          </a:p>
        </p:txBody>
      </p:sp>
      <p:sp>
        <p:nvSpPr>
          <p:cNvPr id="1048588" name="CustomShape 2"/>
          <p:cNvSpPr/>
          <p:nvPr/>
        </p:nvSpPr>
        <p:spPr>
          <a:xfrm>
            <a:off x="-329760" y="1034280"/>
            <a:ext cx="12726360" cy="579240"/>
          </a:xfrm>
          <a:prstGeom prst="rect"/>
          <a:noFill/>
          <a:ln>
            <a:noFill/>
          </a:ln>
        </p:spPr>
        <p:style>
          <a:lnRef idx="0">
            <a:scrgbClr r="0" g="0" b="0"/>
          </a:lnRef>
          <a:fillRef idx="0">
            <a:scrgbClr r="0" g="0" b="0"/>
          </a:fillRef>
          <a:effectRef idx="0">
            <a:scrgbClr r="0" g="0" b="0"/>
          </a:effectRef>
          <a:fontRef idx="minor">
            <a:srgbClr val="000000"/>
          </a:fontRef>
        </p:style>
        <p:txBody>
          <a:bodyPr/>
          <a:p>
            <a:pPr algn="ctr">
              <a:lnSpc>
                <a:spcPct val="100000"/>
              </a:lnSpc>
            </a:pPr>
            <a:r>
              <a:rPr b="1" sz="3200" lang="en-IN" spc="-1" strike="noStrike">
                <a:solidFill>
                  <a:srgbClr val="1482AC"/>
                </a:solidFill>
                <a:uFill>
                  <a:solidFill>
                    <a:srgbClr val="FFFFFF"/>
                  </a:solidFill>
                </a:uFill>
                <a:latin typeface="Arial"/>
              </a:rPr>
              <a:t>CAPSTONE PROJECT</a:t>
            </a:r>
            <a:endParaRPr b="0" sz="1800" lang="en-IN" spc="-1" strike="noStrike">
              <a:solidFill>
                <a:srgbClr val="000000"/>
              </a:solidFill>
              <a:uFill>
                <a:solidFill>
                  <a:srgbClr val="FFFFFF"/>
                </a:solidFill>
              </a:uFill>
              <a:latin typeface="Arial"/>
            </a:endParaRPr>
          </a:p>
        </p:txBody>
      </p:sp>
      <p:sp>
        <p:nvSpPr>
          <p:cNvPr id="1048589" name="CustomShape 3"/>
          <p:cNvSpPr/>
          <p:nvPr/>
        </p:nvSpPr>
        <p:spPr>
          <a:xfrm>
            <a:off x="3117600" y="4586400"/>
            <a:ext cx="7979760" cy="1310760"/>
          </a:xfrm>
          <a:prstGeom prst="rect"/>
          <a:noFill/>
          <a:ln>
            <a:noFill/>
          </a:ln>
        </p:spPr>
        <p:style>
          <a:lnRef idx="0">
            <a:scrgbClr r="0" g="0" b="0"/>
          </a:lnRef>
          <a:fillRef idx="0">
            <a:scrgbClr r="0" g="0" b="0"/>
          </a:fillRef>
          <a:effectRef idx="0">
            <a:scrgbClr r="0" g="0" b="0"/>
          </a:effectRef>
          <a:fontRef idx="minor">
            <a:srgbClr val="000000"/>
          </a:fontRef>
        </p:style>
        <p:txBody>
          <a:bodyPr/>
          <a:p>
            <a:pPr>
              <a:lnSpc>
                <a:spcPct val="100000"/>
              </a:lnSpc>
            </a:pPr>
            <a:r>
              <a:rPr b="1" dirty="0" sz="2000" lang="en-IN" spc="-1" strike="noStrike">
                <a:solidFill>
                  <a:srgbClr val="1482AC"/>
                </a:solidFill>
                <a:uFill>
                  <a:solidFill>
                    <a:srgbClr val="FFFFFF"/>
                  </a:solidFill>
                </a:uFill>
                <a:latin typeface="Arial"/>
              </a:rPr>
              <a:t>Presented By:</a:t>
            </a:r>
            <a:endParaRPr b="0" dirty="0" sz="1800" lang="en-IN" spc="-1" strike="noStrike">
              <a:solidFill>
                <a:srgbClr val="000000"/>
              </a:solidFill>
              <a:uFill>
                <a:solidFill>
                  <a:srgbClr val="FFFFFF"/>
                </a:solidFill>
              </a:uFill>
              <a:latin typeface="Arial"/>
            </a:endParaRPr>
          </a:p>
          <a:p>
            <a:pPr>
              <a:lnSpc>
                <a:spcPct val="100000"/>
              </a:lnSpc>
            </a:pPr>
            <a:r>
              <a:rPr b="1" dirty="0" sz="2000" lang="en-US" spc="-1" strike="noStrike">
                <a:solidFill>
                  <a:srgbClr val="1482AC"/>
                </a:solidFill>
                <a:uFill>
                  <a:solidFill>
                    <a:srgbClr val="FFFFFF"/>
                  </a:solidFill>
                </a:uFill>
                <a:latin typeface="Arial"/>
              </a:rPr>
              <a:t>M</a:t>
            </a:r>
            <a:r>
              <a:rPr b="1" dirty="0" sz="2000" lang="en-US" spc="-1" strike="noStrike">
                <a:solidFill>
                  <a:srgbClr val="1482AC"/>
                </a:solidFill>
                <a:uFill>
                  <a:solidFill>
                    <a:srgbClr val="FFFFFF"/>
                  </a:solidFill>
                </a:uFill>
                <a:latin typeface="Arial"/>
              </a:rPr>
              <a:t>a</a:t>
            </a:r>
            <a:r>
              <a:rPr b="1" dirty="0" sz="2000" lang="en-US" spc="-1" strike="noStrike">
                <a:solidFill>
                  <a:srgbClr val="1482AC"/>
                </a:solidFill>
                <a:uFill>
                  <a:solidFill>
                    <a:srgbClr val="FFFFFF"/>
                  </a:solidFill>
                </a:uFill>
                <a:latin typeface="Arial"/>
              </a:rPr>
              <a:t>d</a:t>
            </a:r>
            <a:r>
              <a:rPr b="1" dirty="0" sz="2000" lang="en-US" spc="-1" strike="noStrike">
                <a:solidFill>
                  <a:srgbClr val="1482AC"/>
                </a:solidFill>
                <a:uFill>
                  <a:solidFill>
                    <a:srgbClr val="FFFFFF"/>
                  </a:solidFill>
                </a:uFill>
                <a:latin typeface="Arial"/>
              </a:rPr>
              <a:t>h</a:t>
            </a:r>
            <a:r>
              <a:rPr b="1" dirty="0" sz="2000" lang="en-US" spc="-1" strike="noStrike">
                <a:solidFill>
                  <a:srgbClr val="1482AC"/>
                </a:solidFill>
                <a:uFill>
                  <a:solidFill>
                    <a:srgbClr val="FFFFFF"/>
                  </a:solidFill>
                </a:uFill>
                <a:latin typeface="Arial"/>
              </a:rPr>
              <a:t>u</a:t>
            </a:r>
            <a:r>
              <a:rPr b="1" dirty="0" sz="2000" lang="en-US" spc="-1" strike="noStrike">
                <a:solidFill>
                  <a:srgbClr val="1482AC"/>
                </a:solidFill>
                <a:uFill>
                  <a:solidFill>
                    <a:srgbClr val="FFFFFF"/>
                  </a:solidFill>
                </a:uFill>
                <a:latin typeface="Arial"/>
              </a:rPr>
              <a:t>m</a:t>
            </a:r>
            <a:r>
              <a:rPr b="1" dirty="0" sz="2000" lang="en-US" spc="-1" strike="noStrike">
                <a:solidFill>
                  <a:srgbClr val="1482AC"/>
                </a:solidFill>
                <a:uFill>
                  <a:solidFill>
                    <a:srgbClr val="FFFFFF"/>
                  </a:solidFill>
                </a:uFill>
                <a:latin typeface="Arial"/>
              </a:rPr>
              <a:t>i</a:t>
            </a:r>
            <a:r>
              <a:rPr b="1" dirty="0" sz="2000" lang="en-US" spc="-1" strike="noStrike">
                <a:solidFill>
                  <a:srgbClr val="1482AC"/>
                </a:solidFill>
                <a:uFill>
                  <a:solidFill>
                    <a:srgbClr val="FFFFFF"/>
                  </a:solidFill>
                </a:uFill>
                <a:latin typeface="Arial"/>
              </a:rPr>
              <a:t>t</a:t>
            </a:r>
            <a:r>
              <a:rPr b="1" dirty="0" sz="2000" lang="en-US" spc="-1" strike="noStrike">
                <a:solidFill>
                  <a:srgbClr val="1482AC"/>
                </a:solidFill>
                <a:uFill>
                  <a:solidFill>
                    <a:srgbClr val="FFFFFF"/>
                  </a:solidFill>
                </a:uFill>
                <a:latin typeface="Arial"/>
              </a:rPr>
              <a:t>h</a:t>
            </a:r>
            <a:r>
              <a:rPr b="1" dirty="0" sz="2000" lang="en-US" spc="-1" strike="noStrike">
                <a:solidFill>
                  <a:srgbClr val="1482AC"/>
                </a:solidFill>
                <a:uFill>
                  <a:solidFill>
                    <a:srgbClr val="FFFFFF"/>
                  </a:solidFill>
                </a:uFill>
                <a:latin typeface="Arial"/>
              </a:rPr>
              <a:t>a</a:t>
            </a:r>
            <a:r>
              <a:rPr b="1" dirty="0" sz="2000" lang="en-US" spc="-1" strike="noStrike">
                <a:solidFill>
                  <a:srgbClr val="1482AC"/>
                </a:solidFill>
                <a:uFill>
                  <a:solidFill>
                    <a:srgbClr val="FFFFFF"/>
                  </a:solidFill>
                </a:uFill>
                <a:latin typeface="Arial"/>
              </a:rPr>
              <a:t> </a:t>
            </a:r>
            <a:r>
              <a:rPr b="1" dirty="0" sz="2000" lang="en-US" spc="-1" strike="noStrike">
                <a:solidFill>
                  <a:srgbClr val="1482AC"/>
                </a:solidFill>
                <a:uFill>
                  <a:solidFill>
                    <a:srgbClr val="FFFFFF"/>
                  </a:solidFill>
                </a:uFill>
                <a:latin typeface="Arial"/>
              </a:rPr>
              <a:t>S</a:t>
            </a:r>
            <a:endParaRPr b="0" dirty="0" sz="1800" lang="en-IN" spc="-1" strike="noStrike">
              <a:solidFill>
                <a:srgbClr val="000000"/>
              </a:solidFill>
              <a:uFill>
                <a:solidFill>
                  <a:srgbClr val="FFFFFF"/>
                </a:solidFill>
              </a:uFill>
              <a:latin typeface="Arial"/>
            </a:endParaRPr>
          </a:p>
          <a:p>
            <a:r>
              <a:rPr b="1" dirty="0" sz="2000" lang="en-IN" spc="-1">
                <a:solidFill>
                  <a:srgbClr val="1482AC"/>
                </a:solidFill>
                <a:uFill>
                  <a:solidFill>
                    <a:srgbClr val="FFFFFF"/>
                  </a:solidFill>
                </a:uFill>
              </a:rPr>
              <a:t>Information Technology</a:t>
            </a:r>
            <a:endParaRPr dirty="0" lang="en-IN" spc="-1">
              <a:solidFill>
                <a:srgbClr val="000000"/>
              </a:solidFill>
              <a:uFill>
                <a:solidFill>
                  <a:srgbClr val="FFFFFF"/>
                </a:solidFill>
              </a:uFill>
            </a:endParaRPr>
          </a:p>
          <a:p>
            <a:pPr>
              <a:lnSpc>
                <a:spcPct val="100000"/>
              </a:lnSpc>
            </a:pPr>
            <a:r>
              <a:rPr b="1" dirty="0" sz="2000" lang="en-IN" spc="-1" strike="noStrike">
                <a:solidFill>
                  <a:srgbClr val="1482AC"/>
                </a:solidFill>
                <a:uFill>
                  <a:solidFill>
                    <a:srgbClr val="FFFFFF"/>
                  </a:solidFill>
                </a:uFill>
                <a:latin typeface="Arial"/>
              </a:rPr>
              <a:t>A.V.C College of Engineering</a:t>
            </a:r>
            <a:endParaRPr b="0" dirty="0" sz="1800" lang="en-IN" spc="-1" strike="noStrike">
              <a:solidFill>
                <a:srgbClr val="000000"/>
              </a:solidFill>
              <a:uFill>
                <a:solidFill>
                  <a:srgbClr val="FFFFFF"/>
                </a:solidFill>
              </a:uFill>
              <a:latin typeface="Aria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0" name="TextShape 1"/>
          <p:cNvSpPr txBox="1"/>
          <p:nvPr/>
        </p:nvSpPr>
        <p:spPr>
          <a:xfrm>
            <a:off x="1463040" y="2766240"/>
            <a:ext cx="9298440" cy="1325160"/>
          </a:xfrm>
          <a:prstGeom prst="rect"/>
          <a:noFill/>
          <a:ln>
            <a:noFill/>
          </a:ln>
        </p:spPr>
        <p:txBody>
          <a:bodyPr anchor="b"/>
          <a:p>
            <a:pPr algn="ctr">
              <a:lnSpc>
                <a:spcPct val="100000"/>
              </a:lnSpc>
            </a:pPr>
            <a:r>
              <a:rPr b="1" cap="all" sz="2800" lang="en-US" spc="-1" strike="noStrike">
                <a:solidFill>
                  <a:srgbClr val="002060"/>
                </a:solidFill>
                <a:uFill>
                  <a:solidFill>
                    <a:srgbClr val="FFFFFF"/>
                  </a:solidFill>
                </a:uFill>
                <a:latin typeface="Arial"/>
              </a:rPr>
              <a:t>THANK YOU</a:t>
            </a:r>
            <a:endParaRPr b="0" sz="1800" lang="en-US" spc="-1" strike="noStrike">
              <a:solidFill>
                <a:srgbClr val="000000"/>
              </a:solidFill>
              <a:uFill>
                <a:solidFill>
                  <a:srgbClr val="FFFFFF"/>
                </a:solidFill>
              </a:uFill>
              <a:latin typeface="Franklin Gothic Book"/>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6" name="TextShape 1"/>
          <p:cNvSpPr txBox="1"/>
          <p:nvPr/>
        </p:nvSpPr>
        <p:spPr>
          <a:xfrm>
            <a:off x="849600" y="558360"/>
            <a:ext cx="10515240" cy="1325160"/>
          </a:xfrm>
          <a:prstGeom prst="rect"/>
          <a:noFill/>
          <a:ln>
            <a:noFill/>
          </a:ln>
        </p:spPr>
        <p:txBody>
          <a:bodyPr anchor="b"/>
          <a:p>
            <a:pPr>
              <a:lnSpc>
                <a:spcPct val="100000"/>
              </a:lnSpc>
            </a:pPr>
            <a:r>
              <a:rPr b="1" cap="all" sz="2800" lang="en-US" spc="-1" strike="noStrike">
                <a:solidFill>
                  <a:srgbClr val="002060"/>
                </a:solidFill>
                <a:uFill>
                  <a:solidFill>
                    <a:srgbClr val="FFFFFF"/>
                  </a:solidFill>
                </a:uFill>
                <a:latin typeface="Arial"/>
              </a:rPr>
              <a:t>OUTLINE</a:t>
            </a:r>
            <a:endParaRPr b="0" sz="1800" lang="en-US" spc="-1" strike="noStrike">
              <a:solidFill>
                <a:srgbClr val="000000"/>
              </a:solidFill>
              <a:uFill>
                <a:solidFill>
                  <a:srgbClr val="FFFFFF"/>
                </a:solidFill>
              </a:uFill>
              <a:latin typeface="Franklin Gothic Book"/>
            </a:endParaRPr>
          </a:p>
        </p:txBody>
      </p:sp>
      <p:sp>
        <p:nvSpPr>
          <p:cNvPr id="1048597" name="TextShape 2"/>
          <p:cNvSpPr txBox="1"/>
          <p:nvPr/>
        </p:nvSpPr>
        <p:spPr>
          <a:xfrm>
            <a:off x="838080" y="1618920"/>
            <a:ext cx="11018520" cy="5238720"/>
          </a:xfrm>
          <a:prstGeom prst="rect"/>
          <a:noFill/>
          <a:ln>
            <a:noFill/>
          </a:ln>
        </p:spPr>
        <p:txBody>
          <a:bodyPr/>
          <a:p>
            <a:pPr>
              <a:lnSpc>
                <a:spcPct val="100000"/>
              </a:lnSpc>
            </a:pPr>
            <a:r>
              <a:rPr b="1" sz="2000" lang="en-US" spc="-1" strike="noStrike">
                <a:solidFill>
                  <a:srgbClr val="404040"/>
                </a:solidFill>
                <a:uFill>
                  <a:solidFill>
                    <a:srgbClr val="FFFFFF"/>
                  </a:solidFill>
                </a:uFill>
                <a:latin typeface="Arial"/>
                <a:ea typeface="Franklin Gothic Book"/>
              </a:rPr>
              <a:t>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Problem Statement</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Proposed System/Solution</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System Development Approach </a:t>
            </a:r>
            <a:r>
              <a:rPr b="0" sz="2000" lang="en-US" spc="-1" strike="noStrike">
                <a:solidFill>
                  <a:srgbClr val="404040"/>
                </a:solidFill>
                <a:uFill>
                  <a:solidFill>
                    <a:srgbClr val="FFFFFF"/>
                  </a:solidFill>
                </a:uFill>
                <a:latin typeface="Arial"/>
                <a:ea typeface="Franklin Gothic Book"/>
              </a:rPr>
              <a:t>(Technology Used)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Algorithm &amp; Deployment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Result (Output Image)</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Conclusion</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References</a:t>
            </a:r>
            <a:endParaRPr b="0" sz="1700" lang="en-US" spc="-1" strike="noStrike">
              <a:solidFill>
                <a:srgbClr val="404040"/>
              </a:solidFill>
              <a:uFill>
                <a:solidFill>
                  <a:srgbClr val="FFFFFF"/>
                </a:solidFill>
              </a:uFill>
              <a:latin typeface="Franklin Gothic Book"/>
            </a:endParaRPr>
          </a:p>
          <a:p>
            <a:pPr>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8"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rPr>
              <a:t>Problem Statement</a:t>
            </a:r>
            <a:endParaRPr b="0" sz="1800" lang="en-US" spc="-1" strike="noStrike">
              <a:solidFill>
                <a:srgbClr val="000000"/>
              </a:solidFill>
              <a:uFill>
                <a:solidFill>
                  <a:srgbClr val="FFFFFF"/>
                </a:solidFill>
              </a:uFill>
              <a:latin typeface="Franklin Gothic Book"/>
            </a:endParaRPr>
          </a:p>
        </p:txBody>
      </p:sp>
      <p:sp>
        <p:nvSpPr>
          <p:cNvPr id="1048599" name="TextShape 2"/>
          <p:cNvSpPr txBox="1"/>
          <p:nvPr/>
        </p:nvSpPr>
        <p:spPr>
          <a:xfrm>
            <a:off x="452520" y="1237680"/>
            <a:ext cx="11029320" cy="4672800"/>
          </a:xfrm>
          <a:prstGeom prst="rect"/>
          <a:noFill/>
          <a:ln>
            <a:noFill/>
          </a:ln>
        </p:spPr>
        <p:txBody>
          <a:bodyPr anchor="ctr"/>
          <a:p>
            <a:pPr indent="-305640" marL="306000">
              <a:lnSpc>
                <a:spcPct val="100000"/>
              </a:lnSpc>
            </a:pPr>
            <a:endParaRPr b="0" dirty="0" sz="1700" lang="en-US" spc="-1" strike="noStrike">
              <a:solidFill>
                <a:srgbClr val="404040"/>
              </a:solidFill>
              <a:uFill>
                <a:solidFill>
                  <a:srgbClr val="FFFFFF"/>
                </a:solidFill>
              </a:uFill>
              <a:latin typeface="Franklin Gothic Book"/>
            </a:endParaRPr>
          </a:p>
          <a:p>
            <a:pPr marL="360">
              <a:lnSpc>
                <a:spcPct val="110000"/>
              </a:lnSpc>
              <a:buClr>
                <a:srgbClr val="1CADE4"/>
              </a:buClr>
              <a:buSzPct val="92000"/>
            </a:pPr>
            <a:r>
              <a:rPr b="1" dirty="0" sz="2400" lang="en-US" spc="-1" strike="noStrike">
                <a:solidFill>
                  <a:srgbClr val="0E5772"/>
                </a:solidFill>
                <a:uFill>
                  <a:solidFill>
                    <a:srgbClr val="FFFFFF"/>
                  </a:solidFill>
                </a:uFill>
                <a:latin typeface="Franklin Gothic Book"/>
              </a:rPr>
              <a:t> Project problem statement for keylogger Problem Statement</a:t>
            </a:r>
            <a:r>
              <a:rPr b="0" dirty="0" sz="2400" lang="en-US" spc="-1" strike="noStrike">
                <a:solidFill>
                  <a:srgbClr val="0E5772"/>
                </a:solidFill>
                <a:uFill>
                  <a:solidFill>
                    <a:srgbClr val="FFFFFF"/>
                  </a:solidFill>
                </a:uFill>
                <a:latin typeface="Franklin Gothic Book"/>
              </a:rPr>
              <a:t>:</a:t>
            </a:r>
            <a:endParaRPr b="0" dirty="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dirty="0" sz="2400" lang="en-US" spc="-1" strike="noStrike">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dirty="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0"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rPr>
              <a:t>Proposed Solution</a:t>
            </a:r>
            <a:endParaRPr b="0" sz="1800" lang="en-US" spc="-1" strike="noStrike">
              <a:solidFill>
                <a:srgbClr val="000000"/>
              </a:solidFill>
              <a:uFill>
                <a:solidFill>
                  <a:srgbClr val="FFFFFF"/>
                </a:solidFill>
              </a:uFill>
              <a:latin typeface="Franklin Gothic Book"/>
            </a:endParaRPr>
          </a:p>
        </p:txBody>
      </p:sp>
      <p:sp>
        <p:nvSpPr>
          <p:cNvPr id="1048601" name="TextShape 2"/>
          <p:cNvSpPr txBox="1"/>
          <p:nvPr/>
        </p:nvSpPr>
        <p:spPr>
          <a:xfrm>
            <a:off x="441720" y="1231920"/>
            <a:ext cx="11613240" cy="5035530"/>
          </a:xfrm>
          <a:prstGeom prst="rect"/>
          <a:noFill/>
          <a:ln>
            <a:noFill/>
          </a:ln>
        </p:spPr>
        <p:txBody>
          <a:bodyPr anchor="ctr"/>
          <a:p>
            <a:pPr indent="-305640" marL="306000">
              <a:lnSpc>
                <a:spcPct val="110000"/>
              </a:lnSpc>
              <a:buClr>
                <a:srgbClr val="1CADE4"/>
              </a:buClr>
              <a:buSzPct val="92000"/>
              <a:buFont typeface="Wingdings 2" charset="2"/>
              <a:buChar char=""/>
            </a:pPr>
            <a:r>
              <a:rPr b="0" dirty="0" sz="1400" lang="en-US"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Prevention:</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Anti-virus and Anti-malware software:</a:t>
            </a:r>
            <a:r>
              <a:rPr b="0" dirty="0" sz="1400" lang="en-US"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Be cautious with downloads and attachments:</a:t>
            </a:r>
            <a:r>
              <a:rPr b="0" dirty="0" sz="1400" lang="en-US"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Detection:</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System behavior changes:</a:t>
            </a:r>
            <a:r>
              <a:rPr b="0" dirty="0" sz="1400" lang="en-US"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Anti-keylogging software:</a:t>
            </a:r>
            <a:r>
              <a:rPr b="0" dirty="0" sz="1400" lang="en-US" spc="-1" strike="noStrike">
                <a:solidFill>
                  <a:srgbClr val="404040"/>
                </a:solidFill>
                <a:uFill>
                  <a:solidFill>
                    <a:srgbClr val="FFFFFF"/>
                  </a:solidFill>
                </a:uFill>
                <a:latin typeface="Franklin Gothic Book"/>
              </a:rPr>
              <a:t> There are specific anti-keylogging programs that can detect and block keyloggers.</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Regular security scans:</a:t>
            </a:r>
            <a:r>
              <a:rPr b="0" dirty="0" sz="1400" lang="en-US"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Recovery:</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Boot into Safe Mode:</a:t>
            </a:r>
            <a:r>
              <a:rPr b="0" dirty="0" sz="1400" lang="en-US"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Security software scan:</a:t>
            </a:r>
            <a:r>
              <a:rPr b="0" dirty="0" sz="1400" lang="en-US" spc="-1" strike="noStrike">
                <a:solidFill>
                  <a:srgbClr val="404040"/>
                </a:solidFill>
                <a:uFill>
                  <a:solidFill>
                    <a:srgbClr val="FFFFFF"/>
                  </a:solidFill>
                </a:uFill>
                <a:latin typeface="Franklin Gothic Book"/>
              </a:rPr>
              <a:t> Run a full scan with your antivirus and anti-malware software in Safe Mode.</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Change passwords:</a:t>
            </a:r>
            <a:r>
              <a:rPr b="0" dirty="0" sz="1400" lang="en-US"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Additional Tips:</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Be mindful of public computers:</a:t>
            </a:r>
            <a:r>
              <a:rPr b="0" dirty="0" sz="1400" lang="en-US" spc="-1" strike="noStrike">
                <a:solidFill>
                  <a:srgbClr val="404040"/>
                </a:solidFill>
                <a:uFill>
                  <a:solidFill>
                    <a:srgbClr val="FFFFFF"/>
                  </a:solidFill>
                </a:uFill>
                <a:latin typeface="Franklin Gothic Book"/>
              </a:rPr>
              <a:t> Avoid entering sensitive information on public computers, as they may be infected with keyloggers.</a:t>
            </a:r>
            <a:endParaRPr b="0" dirty="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dirty="0" sz="1400" lang="en-US" spc="-1" strike="noStrike">
                <a:solidFill>
                  <a:srgbClr val="404040"/>
                </a:solidFill>
                <a:uFill>
                  <a:solidFill>
                    <a:srgbClr val="FFFFFF"/>
                  </a:solidFill>
                </a:uFill>
                <a:latin typeface="Franklin Gothic Book"/>
              </a:rPr>
              <a:t>Keep your software updated:</a:t>
            </a:r>
            <a:r>
              <a:rPr b="0" dirty="0" sz="1400" lang="en-US"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dirty="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TextShape 1"/>
          <p:cNvSpPr txBox="1"/>
          <p:nvPr/>
        </p:nvSpPr>
        <p:spPr>
          <a:xfrm>
            <a:off x="581040" y="6624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System  Approach</a:t>
            </a:r>
            <a:endParaRPr b="0" sz="1800" lang="en-US" spc="-1" strike="noStrike">
              <a:solidFill>
                <a:srgbClr val="000000"/>
              </a:solidFill>
              <a:uFill>
                <a:solidFill>
                  <a:srgbClr val="FFFFFF"/>
                </a:solidFill>
              </a:uFill>
              <a:latin typeface="Franklin Gothic Book"/>
            </a:endParaRPr>
          </a:p>
        </p:txBody>
      </p:sp>
      <p:sp>
        <p:nvSpPr>
          <p:cNvPr id="1048603" name="TextShape 2"/>
          <p:cNvSpPr txBox="1"/>
          <p:nvPr/>
        </p:nvSpPr>
        <p:spPr>
          <a:xfrm>
            <a:off x="581040" y="1192320"/>
            <a:ext cx="11029320" cy="4782600"/>
          </a:xfrm>
          <a:prstGeom prst="rect"/>
          <a:noFill/>
          <a:ln>
            <a:noFill/>
          </a:ln>
        </p:spPr>
        <p:txBody>
          <a:bodyPr anchor="ctr"/>
          <a:p>
            <a:pPr>
              <a:lnSpc>
                <a:spcPct val="100000"/>
              </a:lnSpc>
            </a:pPr>
            <a:r>
              <a:rPr b="1" dirty="0" sz="1800" lang="en-US"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dirty="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dirty="0" sz="1800" lang="en-US" spc="-1" strike="noStrike">
                <a:solidFill>
                  <a:srgbClr val="0F0F0F"/>
                </a:solidFill>
                <a:uFill>
                  <a:solidFill>
                    <a:srgbClr val="FFFFFF"/>
                  </a:solidFill>
                </a:uFill>
                <a:latin typeface="Franklin Gothic Book"/>
                <a:ea typeface="Franklin Gothic Book"/>
              </a:rPr>
              <a:t>System requirements:</a:t>
            </a:r>
            <a:r>
              <a:rPr b="1" dirty="0" sz="1800" lang="en-US"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dirty="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dirty="0" sz="1800" lang="en-US" spc="-1" strike="noStrike">
                <a:solidFill>
                  <a:srgbClr val="0F0F0F"/>
                </a:solidFill>
                <a:uFill>
                  <a:solidFill>
                    <a:srgbClr val="FFFFFF"/>
                  </a:solidFill>
                </a:uFill>
                <a:latin typeface="Franklin Gothic Book"/>
                <a:ea typeface="Franklin Gothic Book"/>
              </a:rPr>
              <a:t>Library required to build the model:</a:t>
            </a:r>
            <a:endParaRPr b="0" dirty="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dirty="0" sz="1800" lang="en-US" spc="-1" err="1" strike="noStrike">
                <a:solidFill>
                  <a:srgbClr val="000000"/>
                </a:solidFill>
                <a:uFill>
                  <a:solidFill>
                    <a:srgbClr val="FFFFFF"/>
                  </a:solidFill>
                </a:uFill>
                <a:latin typeface="Franklin Gothic Book"/>
                <a:ea typeface="Franklin Gothic Book"/>
              </a:rPr>
              <a:t>pynput</a:t>
            </a:r>
            <a:endParaRPr b="0" dirty="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dirty="0" sz="1800" lang="en-US" spc="-1" err="1" strike="noStrike">
                <a:solidFill>
                  <a:srgbClr val="000000"/>
                </a:solidFill>
                <a:uFill>
                  <a:solidFill>
                    <a:srgbClr val="FFFFFF"/>
                  </a:solidFill>
                </a:uFill>
                <a:latin typeface="Franklin Gothic Book"/>
                <a:ea typeface="Franklin Gothic Book"/>
              </a:rPr>
              <a:t>mSpy</a:t>
            </a:r>
            <a:r>
              <a:rPr b="0" dirty="0" sz="1800" lang="en-US" spc="-1" strike="noStrike">
                <a:solidFill>
                  <a:srgbClr val="000000"/>
                </a:solidFill>
                <a:uFill>
                  <a:solidFill>
                    <a:srgbClr val="FFFFFF"/>
                  </a:solidFill>
                </a:uFill>
                <a:latin typeface="Franklin Gothic Book"/>
                <a:ea typeface="Franklin Gothic Book"/>
              </a:rPr>
              <a:t> </a:t>
            </a:r>
            <a:endParaRPr b="0" dirty="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dirty="0" sz="1800" lang="en-US" spc="-1" err="1" strike="noStrike">
                <a:solidFill>
                  <a:srgbClr val="000000"/>
                </a:solidFill>
                <a:uFill>
                  <a:solidFill>
                    <a:srgbClr val="FFFFFF"/>
                  </a:solidFill>
                </a:uFill>
                <a:latin typeface="Franklin Gothic Book"/>
                <a:ea typeface="Franklin Gothic Book"/>
              </a:rPr>
              <a:t>Tkinter</a:t>
            </a:r>
            <a:endParaRPr b="0" dirty="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dirty="0" sz="1800" lang="en-US" spc="-1" err="1" strike="noStrike">
                <a:solidFill>
                  <a:srgbClr val="000000"/>
                </a:solidFill>
                <a:uFill>
                  <a:solidFill>
                    <a:srgbClr val="FFFFFF"/>
                  </a:solidFill>
                </a:uFill>
                <a:latin typeface="Franklin Gothic Book"/>
                <a:ea typeface="Franklin Gothic Book"/>
              </a:rPr>
              <a:t>jsonlib</a:t>
            </a:r>
            <a:endParaRPr b="0" dirty="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4"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Algorithm &amp; Deployment</a:t>
            </a:r>
            <a:endParaRPr b="0" sz="1800" lang="en-US" spc="-1" strike="noStrike">
              <a:solidFill>
                <a:srgbClr val="000000"/>
              </a:solidFill>
              <a:uFill>
                <a:solidFill>
                  <a:srgbClr val="FFFFFF"/>
                </a:solidFill>
              </a:uFill>
              <a:latin typeface="Franklin Gothic Book"/>
            </a:endParaRPr>
          </a:p>
        </p:txBody>
      </p:sp>
      <p:sp>
        <p:nvSpPr>
          <p:cNvPr id="1048605" name="TextShape 2"/>
          <p:cNvSpPr txBox="1"/>
          <p:nvPr/>
        </p:nvSpPr>
        <p:spPr>
          <a:xfrm>
            <a:off x="581040" y="2013840"/>
            <a:ext cx="11029320" cy="5366160"/>
          </a:xfrm>
          <a:prstGeom prst="rect"/>
          <a:noFill/>
          <a:ln>
            <a:noFill/>
          </a:ln>
        </p:spPr>
        <p:txBody>
          <a:bodyPr anchor="ctr"/>
          <a:p>
            <a:pPr indent="-305640" marL="306000">
              <a:lnSpc>
                <a:spcPct val="100000"/>
              </a:lnSpc>
            </a:pPr>
            <a:r>
              <a:rPr b="1" sz="1700" lang="en-US" spc="-1" strike="noStrike">
                <a:solidFill>
                  <a:srgbClr val="404040"/>
                </a:solidFill>
                <a:uFill>
                  <a:solidFill>
                    <a:srgbClr val="FFFFFF"/>
                  </a:solidFill>
                </a:uFill>
                <a:latin typeface="Franklin Gothic Book"/>
              </a:rPr>
              <a:t> </a:t>
            </a:r>
            <a:r>
              <a:rPr b="1" sz="2000" lang="en-US" spc="-1" strike="noStrike">
                <a:solidFill>
                  <a:srgbClr val="404040"/>
                </a:solidFill>
                <a:uFill>
                  <a:solidFill>
                    <a:srgbClr val="FFFFFF"/>
                  </a:solidFill>
                </a:uFill>
                <a:latin typeface="Franklin Gothic Book"/>
              </a:rPr>
              <a:t>Step 1: Install the Required Library</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indent="-305640" marL="306000">
              <a:lnSpc>
                <a:spcPct val="100000"/>
              </a:lnSpc>
            </a:pPr>
            <a:r>
              <a:rPr b="1" sz="2100" lang="en-US" spc="-1" strike="noStrike">
                <a:solidFill>
                  <a:srgbClr val="404040"/>
                </a:solidFill>
                <a:uFill>
                  <a:solidFill>
                    <a:srgbClr val="FFFFFF"/>
                  </a:solidFill>
                </a:uFill>
                <a:latin typeface="Franklin Gothic Book"/>
              </a:rPr>
              <a:t>Step 2: Importing the Necessary Libraries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indent="-305640" marL="306000">
              <a:lnSpc>
                <a:spcPct val="100000"/>
              </a:lnSpc>
            </a:pPr>
            <a:r>
              <a:rPr b="1" sz="2100" lang="en-US" spc="-1" strike="noStrike">
                <a:solidFill>
                  <a:srgbClr val="404040"/>
                </a:solidFill>
                <a:uFill>
                  <a:solidFill>
                    <a:srgbClr val="FFFFFF"/>
                  </a:solidFill>
                </a:uFill>
                <a:latin typeface="Franklin Gothic Book"/>
              </a:rPr>
              <a:t>Step 3: Define the Log File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indent="-305640" marL="306000">
              <a:lnSpc>
                <a:spcPct val="100000"/>
              </a:lnSpc>
            </a:pPr>
            <a:r>
              <a:rPr b="1" sz="2100" lang="en-US" spc="-1" strike="noStrike">
                <a:solidFill>
                  <a:srgbClr val="404040"/>
                </a:solidFill>
                <a:uFill>
                  <a:solidFill>
                    <a:srgbClr val="FFFFFF"/>
                  </a:solidFill>
                </a:uFill>
                <a:latin typeface="Franklin Gothic Book"/>
              </a:rPr>
              <a:t>Step 4: Create the Key Press Event Function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Define a function that will handle the key press events. This function will be called whenever a key is pressed.</a:t>
            </a:r>
          </a:p>
          <a:p>
            <a:pPr indent="-305640" marL="306000">
              <a:lnSpc>
                <a:spcPct val="100000"/>
              </a:lnSpc>
            </a:pPr>
            <a:r>
              <a:rPr b="1" sz="2100" lang="en-US" spc="-1" strike="noStrike">
                <a:solidFill>
                  <a:srgbClr val="404040"/>
                </a:solidFill>
                <a:uFill>
                  <a:solidFill>
                    <a:srgbClr val="FFFFFF"/>
                  </a:solidFill>
                </a:uFill>
                <a:latin typeface="Franklin Gothic Book"/>
              </a:rPr>
              <a:t>Step 5: Register the Key Press Event</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keyboard.on_press(on_key_press)</a:t>
            </a:r>
          </a:p>
          <a:p>
            <a:pPr indent="-305640" marL="306000">
              <a:lnSpc>
                <a:spcPct val="100000"/>
              </a:lnSpc>
            </a:pPr>
            <a:r>
              <a:rPr b="1" sz="1900" lang="en-US" spc="-1" strike="noStrike">
                <a:solidFill>
                  <a:srgbClr val="404040"/>
                </a:solidFill>
                <a:uFill>
                  <a:solidFill>
                    <a:srgbClr val="FFFFFF"/>
                  </a:solidFill>
                </a:uFill>
                <a:latin typeface="Franklin Gothic Book"/>
              </a:rPr>
              <a:t>Step 6: Run the Code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6"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Result</a:t>
            </a:r>
            <a:endParaRPr b="0" sz="1800" lang="en-US" spc="-1" strike="noStrike">
              <a:solidFill>
                <a:srgbClr val="000000"/>
              </a:solidFill>
              <a:uFill>
                <a:solidFill>
                  <a:srgbClr val="FFFFFF"/>
                </a:solidFill>
              </a:uFill>
              <a:latin typeface="Franklin Gothic Book"/>
            </a:endParaRPr>
          </a:p>
        </p:txBody>
      </p:sp>
      <p:pic>
        <p:nvPicPr>
          <p:cNvPr id="2097154" name="Picture 2"/>
          <p:cNvPicPr>
            <a:picLocks noChangeAspect="1"/>
          </p:cNvPicPr>
          <p:nvPr/>
        </p:nvPicPr>
        <p:blipFill rotWithShape="1">
          <a:blip xmlns:r="http://schemas.openxmlformats.org/officeDocument/2006/relationships" r:embed="rId1"/>
          <a:srcRect l="2416"/>
          <a:stretch>
            <a:fillRect/>
          </a:stretch>
        </p:blipFill>
        <p:spPr>
          <a:xfrm>
            <a:off x="1647825" y="1781709"/>
            <a:ext cx="2869717" cy="3216476"/>
          </a:xfrm>
          <a:prstGeom prst="rect"/>
        </p:spPr>
      </p:pic>
      <p:pic>
        <p:nvPicPr>
          <p:cNvPr id="2097155" name="Picture 2"/>
          <p:cNvPicPr>
            <a:picLocks noChangeAspect="1" noChangeArrowheads="1"/>
          </p:cNvPicPr>
          <p:nvPr/>
        </p:nvPicPr>
        <p:blipFill rotWithShape="1">
          <a:blip xmlns:r="http://schemas.openxmlformats.org/officeDocument/2006/relationships" r:embed="rId2"/>
          <a:srcRect l="4138" t="6448" r="56736" b="54426"/>
          <a:stretch>
            <a:fillRect/>
          </a:stretch>
        </p:blipFill>
        <p:spPr bwMode="auto">
          <a:xfrm>
            <a:off x="6897560" y="1697773"/>
            <a:ext cx="3369712" cy="3300412"/>
          </a:xfrm>
          <a:prstGeom prst="rect"/>
          <a:noFill/>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7"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Conclusion</a:t>
            </a:r>
            <a:endParaRPr b="0" sz="1800" lang="en-US" spc="-1" strike="noStrike">
              <a:solidFill>
                <a:srgbClr val="000000"/>
              </a:solidFill>
              <a:uFill>
                <a:solidFill>
                  <a:srgbClr val="FFFFFF"/>
                </a:solidFill>
              </a:uFill>
              <a:latin typeface="Franklin Gothic Book"/>
            </a:endParaRPr>
          </a:p>
        </p:txBody>
      </p:sp>
      <p:sp>
        <p:nvSpPr>
          <p:cNvPr id="1048608" name="TextShape 2"/>
          <p:cNvSpPr txBox="1"/>
          <p:nvPr/>
        </p:nvSpPr>
        <p:spPr>
          <a:xfrm>
            <a:off x="581040" y="1302120"/>
            <a:ext cx="11029320" cy="4672800"/>
          </a:xfrm>
          <a:prstGeom prst="rect"/>
          <a:noFill/>
          <a:ln>
            <a:noFill/>
          </a:ln>
        </p:spPr>
        <p:txBody>
          <a:bodyPr anchor="ctr"/>
          <a:p>
            <a:pPr indent="-304920" marL="305280">
              <a:lnSpc>
                <a:spcPct val="100000"/>
              </a:lnSpc>
              <a:buClr>
                <a:srgbClr val="1CADE4"/>
              </a:buClr>
              <a:buSzPct val="92000"/>
              <a:buFont typeface="Wingdings 2" charset="2"/>
              <a:buChar char=""/>
            </a:pPr>
            <a:r>
              <a:rPr b="0" sz="2000" lang="en-US"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9"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References</a:t>
            </a:r>
            <a:endParaRPr b="0" sz="1800" lang="en-US" spc="-1" strike="noStrike">
              <a:solidFill>
                <a:srgbClr val="000000"/>
              </a:solidFill>
              <a:uFill>
                <a:solidFill>
                  <a:srgbClr val="FFFFFF"/>
                </a:solidFill>
              </a:uFill>
              <a:latin typeface="Franklin Gothic Book"/>
            </a:endParaRPr>
          </a:p>
        </p:txBody>
      </p:sp>
      <p:sp>
        <p:nvSpPr>
          <p:cNvPr id="1048610" name="TextShape 2"/>
          <p:cNvSpPr txBox="1"/>
          <p:nvPr/>
        </p:nvSpPr>
        <p:spPr>
          <a:xfrm>
            <a:off x="581040" y="1302120"/>
            <a:ext cx="11029320" cy="4672800"/>
          </a:xfrm>
          <a:prstGeom prst="rect"/>
          <a:noFill/>
          <a:ln>
            <a:noFill/>
          </a:ln>
        </p:spPr>
        <p:txBody>
          <a:bodyPr anchor="ctr"/>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 Here are some general references on online security that you can consult for more details: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National Institute of Standards and Technology (NIST) Cybersecurity Framework: </a:t>
            </a:r>
            <a:r>
              <a:rPr b="0" sz="2400" lang="en-US" spc="-1" strike="noStrike" u="sng">
                <a:solidFill>
                  <a:srgbClr val="96DE37"/>
                </a:solidFill>
                <a:uFill>
                  <a:solidFill>
                    <a:srgbClr val="FFFFFF"/>
                  </a:solidFill>
                </a:uFill>
                <a:latin typeface="Franklin Gothic Book"/>
                <a:hlinkClick r:id="rId1"/>
              </a:rPr>
              <a:t>https://www.nist.gov/cyberframework</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Cybersecurity &amp; Infrastructure Security Agency (CISA) Shields Up program: </a:t>
            </a:r>
            <a:r>
              <a:rPr b="0" sz="2400" lang="en-US" spc="-1" strike="noStrike" u="sng">
                <a:solidFill>
                  <a:srgbClr val="96DE37"/>
                </a:solidFill>
                <a:uFill>
                  <a:solidFill>
                    <a:srgbClr val="FFFFFF"/>
                  </a:solidFill>
                </a:uFill>
                <a:latin typeface="Franklin Gothic Book"/>
                <a:hlinkClick r:id="rId2"/>
              </a:rPr>
              <a:t>https://www.cisa.gov/shields-up</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Kaspersky Lab - What is Keystroke Logging and Keyloggers?: </a:t>
            </a:r>
            <a:r>
              <a:rPr b="0" sz="2400" lang="en-US" spc="-1" strike="noStrike" u="sng">
                <a:solidFill>
                  <a:srgbClr val="96DE37"/>
                </a:solidFill>
                <a:uFill>
                  <a:solidFill>
                    <a:srgbClr val="FFFFFF"/>
                  </a:solidFill>
                </a:uFill>
                <a:latin typeface="Franklin Gothic Book"/>
                <a:hlinkClick r:id="rId3"/>
              </a:rPr>
              <a:t>https://www.kaspersky.com/resource-center/definitions/keylogger</a:t>
            </a:r>
            <a:endParaRPr b="0" sz="1700" lang="en-US" spc="-1" strike="noStrike">
              <a:solidFill>
                <a:srgbClr val="404040"/>
              </a:solidFill>
              <a:uFill>
                <a:solidFill>
                  <a:srgbClr val="FFFFFF"/>
                </a:solidFill>
              </a:uFill>
              <a:latin typeface="Franklin Gothic Book"/>
            </a:endParaRPr>
          </a:p>
          <a:p>
            <a:pPr indent="-304920" marL="305280">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Lakshmi Narayanan</cp:lastModifiedBy>
  <dcterms:created xsi:type="dcterms:W3CDTF">2021-05-26T05:50:10Z</dcterms:created>
  <dcterms:modified xsi:type="dcterms:W3CDTF">2024-04-24T15:06:01Z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y fmtid="{D5CDD505-2E9C-101B-9397-08002B2CF9AE}" pid="13" name="ICV">
    <vt:lpwstr>6965b82dbe344994a82ab72bc8c08add</vt:lpwstr>
  </property>
</Properties>
</file>