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MADHUMITHA R</a:t>
            </a:r>
          </a:p>
          <a:p>
            <a:r>
              <a:rPr lang="en-US" sz="2400" b="1" i="1" dirty="0"/>
              <a:t>REGISTER NO:312209844</a:t>
            </a:r>
          </a:p>
          <a:p>
            <a:r>
              <a:rPr lang="en-US" sz="2400" b="1" i="1"/>
              <a:t>NM ID</a:t>
            </a:r>
            <a:r>
              <a:rPr lang="en-US" sz="2400" b="1" i="1" dirty="0"/>
              <a:t>:B8114BD0907E9CE924E4BBDCDB15C6E3</a:t>
            </a:r>
          </a:p>
          <a:p>
            <a:r>
              <a:rPr lang="en-US" sz="2400" b="1" i="1" dirty="0"/>
              <a:t>DEPARTMENT:B.COM(ACCOUNTING AND FINANCE)</a:t>
            </a:r>
          </a:p>
          <a:p>
            <a:r>
              <a:rPr lang="en-US" sz="2400" b="1" i="1" dirty="0"/>
              <a:t>COLLEGE: VALLIAMMAL COLLEGE FOR WOMEN 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092B0-BFAE-CFE6-C696-FEA24D9EDCBF}"/>
              </a:ext>
            </a:extLst>
          </p:cNvPr>
          <p:cNvSpPr txBox="1"/>
          <p:nvPr/>
        </p:nvSpPr>
        <p:spPr>
          <a:xfrm>
            <a:off x="2822113" y="1397675"/>
            <a:ext cx="61042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r>
              <a:rPr lang="en-US" dirty="0"/>
              <a:t>Pivot  tables</a:t>
            </a:r>
          </a:p>
          <a:p>
            <a:endParaRPr lang="en-US" dirty="0"/>
          </a:p>
          <a:p>
            <a:r>
              <a:rPr lang="en-US" dirty="0"/>
              <a:t>Charts (e.g., column, line, scatter)</a:t>
            </a:r>
          </a:p>
          <a:p>
            <a:endParaRPr lang="en-US" dirty="0"/>
          </a:p>
          <a:p>
            <a:r>
              <a:rPr lang="en-US" dirty="0"/>
              <a:t>Conditional formatting- Formulas </a:t>
            </a:r>
          </a:p>
          <a:p>
            <a:endParaRPr lang="en-US" dirty="0"/>
          </a:p>
          <a:p>
            <a:r>
              <a:rPr lang="en-US" dirty="0"/>
              <a:t>Data validation</a:t>
            </a:r>
          </a:p>
          <a:p>
            <a:endParaRPr lang="en-US" dirty="0"/>
          </a:p>
          <a:p>
            <a:r>
              <a:rPr lang="en-US" dirty="0"/>
              <a:t>Trend analysis tools (e.g., moving averages, regression)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A667B2-4A26-C7A0-48ED-41D0F6E90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557337"/>
            <a:ext cx="7048780" cy="42624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F325A-A304-A797-DA64-01D75DF54A99}"/>
              </a:ext>
            </a:extLst>
          </p:cNvPr>
          <p:cNvSpPr txBox="1"/>
          <p:nvPr/>
        </p:nvSpPr>
        <p:spPr>
          <a:xfrm>
            <a:off x="1437170" y="1674674"/>
            <a:ext cx="5961308" cy="175432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dirty="0"/>
              <a:t>Unlock the full potential of your workforce with data-driven insights from our Employee Performance Analysis Excel solution, empowering informed decisions and strategic growth. Transform performance data into actionable intelligence to drive business success and employee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4BF4D-FEBF-26B3-0CF1-F637F74B9B03}"/>
              </a:ext>
            </a:extLst>
          </p:cNvPr>
          <p:cNvSpPr txBox="1"/>
          <p:nvPr/>
        </p:nvSpPr>
        <p:spPr>
          <a:xfrm>
            <a:off x="1438275" y="2019300"/>
            <a:ext cx="7355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 an Excel-based system to accurately track and analyze employee performance metrics, including sales targets, customer satisfaction ratings, and productivity levels.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848048" y="26407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B65650-A5AB-4336-A6D0-606190D5E894}"/>
              </a:ext>
            </a:extLst>
          </p:cNvPr>
          <p:cNvSpPr txBox="1"/>
          <p:nvPr/>
        </p:nvSpPr>
        <p:spPr>
          <a:xfrm>
            <a:off x="1356081" y="2035192"/>
            <a:ext cx="6694461" cy="9233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dirty="0"/>
              <a:t> The dashboard will display key performance indicators, automate reporting, and enable filtering and analysis to support performance improvement initiatives."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E704-814D-B687-78F4-A4963172B7BE}"/>
              </a:ext>
            </a:extLst>
          </p:cNvPr>
          <p:cNvSpPr txBox="1"/>
          <p:nvPr/>
        </p:nvSpPr>
        <p:spPr>
          <a:xfrm>
            <a:off x="1814512" y="2019300"/>
            <a:ext cx="610425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leads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Department leads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626089-9827-664E-25CB-86D6E7538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37" y="4190999"/>
            <a:ext cx="2995567" cy="2282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C5648-8C0F-7BD3-9F34-0791426BCB39}"/>
              </a:ext>
            </a:extLst>
          </p:cNvPr>
          <p:cNvSpPr txBox="1"/>
          <p:nvPr/>
        </p:nvSpPr>
        <p:spPr>
          <a:xfrm>
            <a:off x="3339781" y="2741254"/>
            <a:ext cx="51354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 data-driven insights to boost employee performance and drive business growth with our 'Performance Insights' Excel dashboard.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3B7F3-D72B-3E7B-2B64-659D81ABEC5E}"/>
              </a:ext>
            </a:extLst>
          </p:cNvPr>
          <p:cNvSpPr txBox="1"/>
          <p:nvPr/>
        </p:nvSpPr>
        <p:spPr>
          <a:xfrm>
            <a:off x="2043600" y="1635612"/>
            <a:ext cx="610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 data points include employee information, performance scores, goals, and development plans, as well as metrics on sales, customer satisfaction, and productivity, updated monthly, quarterly, and annually.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13ECA-B81C-0E99-D2B6-199EE799724B}"/>
              </a:ext>
            </a:extLst>
          </p:cNvPr>
          <p:cNvSpPr txBox="1"/>
          <p:nvPr/>
        </p:nvSpPr>
        <p:spPr>
          <a:xfrm>
            <a:off x="3043872" y="2625861"/>
            <a:ext cx="61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Interactive dashboards and heat maps reveal top performers, areas for improvement, and hidden trends in real-time, enabling data-driven decisions with confidence.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mm4032545@gmail.com</cp:lastModifiedBy>
  <cp:revision>20</cp:revision>
  <dcterms:created xsi:type="dcterms:W3CDTF">2024-03-29T15:07:22Z</dcterms:created>
  <dcterms:modified xsi:type="dcterms:W3CDTF">2024-08-29T16:40:53Z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