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0" r:id="rId1"/>
    <p:sldMasterId id="2147483952" r:id="rId2"/>
    <p:sldMasterId id="2147483964" r:id="rId3"/>
  </p:sldMasterIdLst>
  <p:sldIdLst>
    <p:sldId id="256" r:id="rId4"/>
    <p:sldId id="257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159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3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93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01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6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7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14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9278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03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26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04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9/17/2020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5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91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959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16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155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1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10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06100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689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5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30669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196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10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72753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311501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94703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5950719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96957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79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9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245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9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5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8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2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95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6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6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8146-AA08-4F18-9C19-29F55A914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505" y="275082"/>
            <a:ext cx="8825658" cy="3662892"/>
          </a:xfrm>
        </p:spPr>
        <p:txBody>
          <a:bodyPr>
            <a:normAutofit/>
          </a:bodyPr>
          <a:lstStyle/>
          <a:p>
            <a:r>
              <a:rPr lang="en-IN" sz="6000" dirty="0"/>
              <a:t>			</a:t>
            </a:r>
            <a:br>
              <a:rPr lang="en-IN" sz="6000" dirty="0"/>
            </a:br>
            <a:r>
              <a:rPr lang="en-IN" sz="6000" dirty="0"/>
              <a:t>Product of any 5 consecutive integers is divisible by 120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59796-3CB7-49D0-B19A-4C6D9D305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3425" y="5884545"/>
            <a:ext cx="2865120" cy="1069848"/>
          </a:xfrm>
        </p:spPr>
        <p:txBody>
          <a:bodyPr>
            <a:noAutofit/>
          </a:bodyPr>
          <a:lstStyle/>
          <a:p>
            <a:pPr algn="r"/>
            <a:r>
              <a:rPr lang="en-IN" sz="2000" b="1" cap="none" dirty="0">
                <a:solidFill>
                  <a:schemeClr val="tx1">
                    <a:lumMod val="9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MADHUMITHA S-19PW13</a:t>
            </a:r>
            <a:r>
              <a:rPr lang="en-IN" sz="2000" dirty="0">
                <a:solidFill>
                  <a:schemeClr val="tx1">
                    <a:lumMod val="9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71431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56DC-AFC0-421A-8C12-5444CEC9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72" y="0"/>
            <a:ext cx="9692640" cy="1325562"/>
          </a:xfrm>
        </p:spPr>
        <p:txBody>
          <a:bodyPr/>
          <a:lstStyle/>
          <a:p>
            <a:r>
              <a:rPr lang="en-IN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A143F-E53F-48FD-A902-4D15B641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472" y="1691322"/>
            <a:ext cx="10144125" cy="435133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2400" b="0" i="0" dirty="0">
                <a:effectLst/>
                <a:latin typeface="Karla"/>
              </a:rPr>
              <a:t>Assume p : (n+1)(n+2)(n+3)(n+4)(n+5) </a:t>
            </a:r>
            <a:r>
              <a:rPr lang="en-IN" sz="2400" dirty="0">
                <a:latin typeface="Karla"/>
              </a:rPr>
              <a:t>are</a:t>
            </a:r>
            <a:r>
              <a:rPr lang="en-IN" sz="2400" b="0" i="0" dirty="0">
                <a:effectLst/>
                <a:latin typeface="Karla"/>
              </a:rPr>
              <a:t> 5 consecutive integers in multiplication</a:t>
            </a:r>
          </a:p>
          <a:p>
            <a:pPr marL="0" indent="0" algn="l">
              <a:buNone/>
            </a:pPr>
            <a:r>
              <a:rPr lang="en-IN" sz="2400" dirty="0">
                <a:latin typeface="Karla"/>
              </a:rPr>
              <a:t>To prove – q : 5 consecutive integers is divisible by 120 </a:t>
            </a:r>
            <a:r>
              <a:rPr lang="en-IN" sz="2400" dirty="0" err="1">
                <a:latin typeface="Karla"/>
              </a:rPr>
              <a:t>i.e</a:t>
            </a:r>
            <a:r>
              <a:rPr lang="en-IN" sz="2400" dirty="0">
                <a:latin typeface="Karla"/>
              </a:rPr>
              <a:t>, (p-&gt;q)</a:t>
            </a:r>
            <a:endParaRPr lang="en-IN" sz="2000" b="0" i="0" dirty="0">
              <a:effectLst/>
              <a:latin typeface="Karla"/>
            </a:endParaRPr>
          </a:p>
          <a:p>
            <a:pPr algn="l"/>
            <a:r>
              <a:rPr lang="en-IN" sz="2400" b="0" i="0" dirty="0">
                <a:effectLst/>
                <a:latin typeface="Karla"/>
              </a:rPr>
              <a:t>Let </a:t>
            </a:r>
            <a:r>
              <a:rPr lang="en-IN" sz="2400" dirty="0">
                <a:latin typeface="KaTeX_Main"/>
              </a:rPr>
              <a:t>5</a:t>
            </a:r>
            <a:r>
              <a:rPr lang="en-IN" sz="2400" b="0" i="0" dirty="0">
                <a:effectLst/>
                <a:latin typeface="Karla"/>
              </a:rPr>
              <a:t> consecutive natural number be  </a:t>
            </a:r>
            <a:r>
              <a:rPr lang="en-IN" sz="2400" b="0" i="0" dirty="0">
                <a:effectLst/>
                <a:latin typeface="KaTeX_Main"/>
              </a:rPr>
              <a:t>(n+1),(n+2)........,(n+5)</a:t>
            </a:r>
            <a:br>
              <a:rPr lang="en-IN" sz="2400" b="0" i="0" dirty="0">
                <a:effectLst/>
                <a:latin typeface="Karla"/>
              </a:rPr>
            </a:br>
            <a:br>
              <a:rPr lang="en-IN" sz="2400" b="0" i="0" dirty="0">
                <a:effectLst/>
                <a:latin typeface="Karla"/>
              </a:rPr>
            </a:br>
            <a:r>
              <a:rPr lang="en-IN" sz="2400" dirty="0">
                <a:latin typeface="Karla"/>
              </a:rPr>
              <a:t>P</a:t>
            </a:r>
            <a:r>
              <a:rPr lang="en-IN" sz="2400" b="0" i="0" dirty="0">
                <a:effectLst/>
                <a:latin typeface="Karla"/>
              </a:rPr>
              <a:t>roduct is, </a:t>
            </a:r>
            <a:r>
              <a:rPr lang="en-IN" sz="2400" b="0" i="0" dirty="0">
                <a:effectLst/>
                <a:latin typeface="KaTeX_Main"/>
              </a:rPr>
              <a:t>P=(n+1)(n+2)(n+3)(n+4)(n+</a:t>
            </a:r>
            <a:r>
              <a:rPr lang="en-IN" sz="2400" dirty="0">
                <a:latin typeface="KaTeX_Main"/>
              </a:rPr>
              <a:t>5)</a:t>
            </a:r>
            <a:br>
              <a:rPr lang="en-IN" sz="2400" b="0" i="0" dirty="0">
                <a:effectLst/>
                <a:latin typeface="Karla"/>
              </a:rPr>
            </a:br>
            <a:endParaRPr lang="en-IN" sz="2400" b="0" i="0" dirty="0">
              <a:effectLst/>
              <a:latin typeface="Karla"/>
            </a:endParaRPr>
          </a:p>
          <a:p>
            <a:pPr algn="l"/>
            <a:r>
              <a:rPr lang="en-IN" sz="2400" b="0" i="0" dirty="0">
                <a:effectLst/>
                <a:latin typeface="KaTeX_Main"/>
              </a:rPr>
              <a:t>⇒   P =     n!(n+1)(n+2)(n+3)(n+4)(n+5)   ​=  (n+5)!​×5!   =  </a:t>
            </a:r>
            <a:r>
              <a:rPr lang="en-IN" sz="2400" b="0" i="0" baseline="30000" dirty="0">
                <a:effectLst/>
                <a:latin typeface="KaTeX_Main"/>
              </a:rPr>
              <a:t>n+5</a:t>
            </a:r>
            <a:r>
              <a:rPr lang="en-IN" sz="2400" b="0" i="0" dirty="0">
                <a:effectLst/>
                <a:latin typeface="KaTeX_Main"/>
              </a:rPr>
              <a:t>C</a:t>
            </a:r>
            <a:r>
              <a:rPr lang="en-IN" sz="2400" baseline="-25000" dirty="0">
                <a:latin typeface="KaTeX_Main"/>
              </a:rPr>
              <a:t>5</a:t>
            </a:r>
            <a:r>
              <a:rPr lang="en-IN" sz="2400" b="0" i="0" dirty="0">
                <a:effectLst/>
                <a:latin typeface="KaTeX_Main"/>
              </a:rPr>
              <a:t>×</a:t>
            </a:r>
            <a:r>
              <a:rPr lang="en-IN" sz="2400" dirty="0">
                <a:latin typeface="KaTeX_Main"/>
              </a:rPr>
              <a:t>5</a:t>
            </a:r>
            <a:r>
              <a:rPr lang="en-IN" sz="2400" b="0" i="0" dirty="0">
                <a:effectLst/>
                <a:latin typeface="KaTeX_Main"/>
              </a:rPr>
              <a:t>!  = </a:t>
            </a:r>
            <a:r>
              <a:rPr lang="en-IN" sz="2400" dirty="0">
                <a:latin typeface="KaTeX_Main"/>
              </a:rPr>
              <a:t>5</a:t>
            </a:r>
            <a:r>
              <a:rPr lang="en-IN" sz="2400" b="0" i="0" dirty="0">
                <a:effectLst/>
                <a:latin typeface="KaTeX_Main"/>
              </a:rPr>
              <a:t>!×</a:t>
            </a:r>
            <a:r>
              <a:rPr lang="en-IN" sz="2400" b="0" i="0" dirty="0">
                <a:effectLst/>
                <a:latin typeface="Karla"/>
              </a:rPr>
              <a:t> Integer</a:t>
            </a:r>
            <a:br>
              <a:rPr lang="en-IN" sz="2400" b="0" i="0" dirty="0">
                <a:effectLst/>
                <a:latin typeface="Karla"/>
              </a:rPr>
            </a:br>
            <a:r>
              <a:rPr lang="en-IN" sz="2400" b="0" i="0" dirty="0">
                <a:effectLst/>
                <a:latin typeface="Karla"/>
              </a:rPr>
              <a:t>		</a:t>
            </a:r>
            <a:r>
              <a:rPr lang="en-IN" sz="2400" b="0" i="0" dirty="0">
                <a:effectLst/>
                <a:latin typeface="KaTeX_Main"/>
              </a:rPr>
              <a:t> 	n!			  n!5!</a:t>
            </a:r>
            <a:br>
              <a:rPr lang="en-IN" sz="2400" b="0" i="0" dirty="0">
                <a:effectLst/>
                <a:latin typeface="Karla"/>
              </a:rPr>
            </a:br>
            <a:r>
              <a:rPr lang="en-IN" sz="2400" b="0" i="0" dirty="0">
                <a:effectLst/>
                <a:latin typeface="Karla"/>
              </a:rPr>
              <a:t>		</a:t>
            </a:r>
          </a:p>
          <a:p>
            <a:pPr algn="l"/>
            <a:r>
              <a:rPr lang="en-IN" sz="2400" b="0" i="0" dirty="0">
                <a:effectLst/>
                <a:latin typeface="Karla"/>
              </a:rPr>
              <a:t>Hence the product of </a:t>
            </a:r>
            <a:r>
              <a:rPr lang="en-IN" sz="2400" dirty="0">
                <a:latin typeface="KaTeX_Main"/>
              </a:rPr>
              <a:t>5</a:t>
            </a:r>
            <a:r>
              <a:rPr lang="en-IN" sz="2400" b="0" i="0" dirty="0">
                <a:effectLst/>
                <a:latin typeface="Karla"/>
              </a:rPr>
              <a:t> natural number is always divisible by </a:t>
            </a:r>
            <a:r>
              <a:rPr lang="en-IN" sz="2400" dirty="0">
                <a:latin typeface="KaTeX_Main"/>
              </a:rPr>
              <a:t>5!=120</a:t>
            </a:r>
            <a:br>
              <a:rPr lang="en-IN" sz="2400" b="0" i="0" dirty="0">
                <a:effectLst/>
                <a:latin typeface="Karla"/>
              </a:rPr>
            </a:br>
            <a:br>
              <a:rPr lang="en-IN" sz="2400" b="0" i="0" dirty="0">
                <a:effectLst/>
                <a:latin typeface="Karla"/>
              </a:rPr>
            </a:br>
            <a:endParaRPr lang="en-IN" sz="2400" b="0" i="0" dirty="0">
              <a:effectLst/>
              <a:latin typeface="Karla"/>
            </a:endParaRPr>
          </a:p>
          <a:p>
            <a:pPr marL="0" indent="0" algn="l">
              <a:buNone/>
            </a:pPr>
            <a:endParaRPr lang="en-IN" sz="2400" b="0" i="0" dirty="0">
              <a:effectLst/>
              <a:latin typeface="Karla"/>
            </a:endParaRPr>
          </a:p>
          <a:p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464F13-DA8F-4CA6-81C8-5BB148ABED68}"/>
              </a:ext>
            </a:extLst>
          </p:cNvPr>
          <p:cNvCxnSpPr>
            <a:cxnSpLocks/>
          </p:cNvCxnSpPr>
          <p:nvPr/>
        </p:nvCxnSpPr>
        <p:spPr>
          <a:xfrm>
            <a:off x="2202212" y="5114763"/>
            <a:ext cx="34385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1E409C-47FE-4914-8E99-01B1E28C5F1B}"/>
              </a:ext>
            </a:extLst>
          </p:cNvPr>
          <p:cNvCxnSpPr>
            <a:cxnSpLocks/>
          </p:cNvCxnSpPr>
          <p:nvPr/>
        </p:nvCxnSpPr>
        <p:spPr>
          <a:xfrm>
            <a:off x="6293200" y="5130584"/>
            <a:ext cx="9953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5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12F6-A693-400E-8ECA-26E56DB0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C9FE-0EF7-433E-9A73-FD5A9B25E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2D4B0-ACAD-42B5-97F3-5C34971C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8" y="1123378"/>
            <a:ext cx="10525124" cy="461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0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284F-29BE-4027-AF21-93104CDA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219075"/>
            <a:ext cx="9692640" cy="805815"/>
          </a:xfrm>
        </p:spPr>
        <p:txBody>
          <a:bodyPr/>
          <a:lstStyle/>
          <a:p>
            <a:r>
              <a:rPr lang="en-IN" dirty="0"/>
              <a:t>PROOF BY 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B764D-EB32-4034-96F2-A2200CCA7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84" y="1352550"/>
            <a:ext cx="9877425" cy="5143500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tx1">
                    <a:lumMod val="95000"/>
                  </a:schemeClr>
                </a:solidFill>
              </a:rPr>
              <a:t>Lets assume that the product of 5 integers is not divisible by 120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</a:schemeClr>
                </a:solidFill>
              </a:rPr>
              <a:t>Solution :</a:t>
            </a:r>
          </a:p>
          <a:p>
            <a:pPr algn="l"/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roximaNova"/>
              </a:rPr>
              <a:t>In any sequence of p numbers, exactly one of those values will be divisible by p.  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roximaNova"/>
              </a:rPr>
              <a:t>    (In other words, one out of every p values is divisible by p).Therefore:</a:t>
            </a:r>
          </a:p>
          <a:p>
            <a:pPr algn="l"/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roximaNova"/>
              </a:rPr>
              <a:t>At least 1 value is divisible by 5 ( since we have a sequence of 5 numbers)  </a:t>
            </a:r>
          </a:p>
          <a:p>
            <a:pPr algn="l"/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roximaNova"/>
              </a:rPr>
              <a:t>At least one value is divisible by 3 (since you have a sequence of &gt;= 3 values)</a:t>
            </a:r>
          </a:p>
          <a:p>
            <a:pPr algn="l"/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roximaNova"/>
              </a:rPr>
              <a:t>At least one value is divisible by 4 (since you have a sequence of 4 values)</a:t>
            </a:r>
          </a:p>
          <a:p>
            <a:pPr algn="l"/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roximaNova"/>
              </a:rPr>
              <a:t>Two values are divisible by 2 (since you have two sequences of 2 values). One of those values is divisible by 4, but you still have one other 2 factor.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roximaNova"/>
              </a:rPr>
              <a:t>Thus , our assumption is false and the product of any sequence of 5 values is divisible 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roximaNova"/>
              </a:rPr>
              <a:t>by 120= 5*4*3*2.</a:t>
            </a:r>
          </a:p>
          <a:p>
            <a:pPr marL="0" indent="0">
              <a:buNone/>
            </a:pP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49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AE8CCF-3BA1-426E-86A2-D8EB92FD2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0804FC-5E06-4694-8E21-8DF83A5A3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7189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264</TotalTime>
  <Words>366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20" baseType="lpstr">
      <vt:lpstr>Arial</vt:lpstr>
      <vt:lpstr>Century Gothic</vt:lpstr>
      <vt:lpstr>Century Schoolbook</vt:lpstr>
      <vt:lpstr>Gadugi</vt:lpstr>
      <vt:lpstr>Karla</vt:lpstr>
      <vt:lpstr>KaTeX_Main</vt:lpstr>
      <vt:lpstr>ProximaNova</vt:lpstr>
      <vt:lpstr>Rockwell</vt:lpstr>
      <vt:lpstr>Rockwell Condensed</vt:lpstr>
      <vt:lpstr>Wingdings</vt:lpstr>
      <vt:lpstr>Wingdings 2</vt:lpstr>
      <vt:lpstr>Wingdings 3</vt:lpstr>
      <vt:lpstr>View</vt:lpstr>
      <vt:lpstr>Wood Type</vt:lpstr>
      <vt:lpstr>Wisp</vt:lpstr>
      <vt:lpstr>    Product of any 5 consecutive integers is divisible by 120</vt:lpstr>
      <vt:lpstr>Direct Proof</vt:lpstr>
      <vt:lpstr>PowerPoint Presentation</vt:lpstr>
      <vt:lpstr>PROOF BY CONTRADICTION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</dc:creator>
  <cp:lastModifiedBy> </cp:lastModifiedBy>
  <cp:revision>23</cp:revision>
  <dcterms:created xsi:type="dcterms:W3CDTF">2020-09-16T05:10:58Z</dcterms:created>
  <dcterms:modified xsi:type="dcterms:W3CDTF">2020-09-17T11:59:31Z</dcterms:modified>
</cp:coreProperties>
</file>