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A3D4-8EA4-4823-AB95-2455997E5815}" type="datetimeFigureOut">
              <a:rPr lang="en-IN" smtClean="0"/>
              <a:pPr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57B0-0797-4BCB-8A68-F8CF351D36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07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A3D4-8EA4-4823-AB95-2455997E5815}" type="datetimeFigureOut">
              <a:rPr lang="en-IN" smtClean="0"/>
              <a:pPr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57B0-0797-4BCB-8A68-F8CF351D36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73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A3D4-8EA4-4823-AB95-2455997E5815}" type="datetimeFigureOut">
              <a:rPr lang="en-IN" smtClean="0"/>
              <a:pPr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57B0-0797-4BCB-8A68-F8CF351D36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13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A3D4-8EA4-4823-AB95-2455997E5815}" type="datetimeFigureOut">
              <a:rPr lang="en-IN" smtClean="0"/>
              <a:pPr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57B0-0797-4BCB-8A68-F8CF351D36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04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A3D4-8EA4-4823-AB95-2455997E5815}" type="datetimeFigureOut">
              <a:rPr lang="en-IN" smtClean="0"/>
              <a:pPr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57B0-0797-4BCB-8A68-F8CF351D36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9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A3D4-8EA4-4823-AB95-2455997E5815}" type="datetimeFigureOut">
              <a:rPr lang="en-IN" smtClean="0"/>
              <a:pPr/>
              <a:t>01-02-2021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57B0-0797-4BCB-8A68-F8CF351D36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54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A3D4-8EA4-4823-AB95-2455997E5815}" type="datetimeFigureOut">
              <a:rPr lang="en-IN" smtClean="0"/>
              <a:pPr/>
              <a:t>01-02-2021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57B0-0797-4BCB-8A68-F8CF351D36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72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A3D4-8EA4-4823-AB95-2455997E5815}" type="datetimeFigureOut">
              <a:rPr lang="en-IN" smtClean="0"/>
              <a:pPr/>
              <a:t>01-02-2021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57B0-0797-4BCB-8A68-F8CF351D36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51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A3D4-8EA4-4823-AB95-2455997E5815}" type="datetimeFigureOut">
              <a:rPr lang="en-IN" smtClean="0"/>
              <a:pPr/>
              <a:t>01-02-2021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57B0-0797-4BCB-8A68-F8CF351D36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45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A3D4-8EA4-4823-AB95-2455997E5815}" type="datetimeFigureOut">
              <a:rPr lang="en-IN" smtClean="0"/>
              <a:pPr/>
              <a:t>01-02-2021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57B0-0797-4BCB-8A68-F8CF351D36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60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A3D4-8EA4-4823-AB95-2455997E5815}" type="datetimeFigureOut">
              <a:rPr lang="en-IN" smtClean="0"/>
              <a:pPr/>
              <a:t>01-02-2021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B57B0-0797-4BCB-8A68-F8CF351D36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7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1A3D4-8EA4-4823-AB95-2455997E5815}" type="datetimeFigureOut">
              <a:rPr lang="en-IN" smtClean="0"/>
              <a:pPr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B57B0-0797-4BCB-8A68-F8CF351D365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26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Python Programming Language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099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Invalid Variable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76trombones</a:t>
            </a:r>
          </a:p>
          <a:p>
            <a:r>
              <a:rPr lang="en-US" dirty="0" smtClean="0"/>
              <a:t>more@</a:t>
            </a:r>
          </a:p>
          <a:p>
            <a:r>
              <a:rPr lang="en-US" dirty="0" smtClean="0"/>
              <a:t>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pic>
        <p:nvPicPr>
          <p:cNvPr id="1026" name="Picture 2" descr="Image result for python keywor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22780"/>
            <a:ext cx="6192688" cy="33064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** 	exponentiation</a:t>
            </a:r>
          </a:p>
          <a:p>
            <a:r>
              <a:rPr lang="en-US" dirty="0" smtClean="0"/>
              <a:t>/ </a:t>
            </a:r>
            <a:r>
              <a:rPr lang="en-US" dirty="0" smtClean="0"/>
              <a:t>/ </a:t>
            </a:r>
            <a:r>
              <a:rPr lang="en-US" dirty="0" smtClean="0"/>
              <a:t>	floor division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&gt;&gt;&gt;minute = 59</a:t>
            </a:r>
          </a:p>
          <a:p>
            <a:pPr>
              <a:buNone/>
            </a:pPr>
            <a:r>
              <a:rPr lang="en-US" dirty="0" smtClean="0"/>
              <a:t>&gt;&gt;&gt;</a:t>
            </a:r>
            <a:r>
              <a:rPr lang="en-US" dirty="0" smtClean="0"/>
              <a:t>minute//</a:t>
            </a:r>
            <a:r>
              <a:rPr lang="en-US" dirty="0" smtClean="0"/>
              <a:t>60</a:t>
            </a:r>
          </a:p>
          <a:p>
            <a:pPr>
              <a:buNone/>
            </a:pPr>
            <a:r>
              <a:rPr lang="en-US" dirty="0" smtClean="0"/>
              <a:t>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&gt;&gt;&gt;minute</a:t>
            </a:r>
            <a:r>
              <a:rPr lang="en-US" dirty="0" smtClean="0"/>
              <a:t>//60.0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0.9833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interactive mode and script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&gt;&gt;&gt;miles = 26.2</a:t>
            </a:r>
          </a:p>
          <a:p>
            <a:pPr>
              <a:buNone/>
            </a:pPr>
            <a:r>
              <a:rPr lang="en-US" dirty="0" smtClean="0"/>
              <a:t>&gt;&gt;&gt;miles * 1.61</a:t>
            </a:r>
          </a:p>
          <a:p>
            <a:pPr>
              <a:buNone/>
            </a:pPr>
            <a:r>
              <a:rPr lang="en-US" dirty="0" smtClean="0"/>
              <a:t>42.182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miles=26.2</a:t>
            </a:r>
          </a:p>
          <a:p>
            <a:pPr>
              <a:buNone/>
            </a:pPr>
            <a:r>
              <a:rPr lang="en-US" dirty="0" smtClean="0"/>
              <a:t>print miles * 1.61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What is the output in the Python interpreter?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5</a:t>
            </a:r>
          </a:p>
          <a:p>
            <a:pPr>
              <a:buNone/>
            </a:pPr>
            <a:r>
              <a:rPr lang="en-US" dirty="0" smtClean="0"/>
              <a:t>x=5</a:t>
            </a:r>
          </a:p>
          <a:p>
            <a:pPr>
              <a:buNone/>
            </a:pPr>
            <a:r>
              <a:rPr lang="en-US" dirty="0" smtClean="0"/>
              <a:t>x+1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Put the same statements into a script and run it. What is the output?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57321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‘2’ - ‘1’</a:t>
            </a:r>
          </a:p>
          <a:p>
            <a:pPr>
              <a:buNone/>
            </a:pPr>
            <a:r>
              <a:rPr lang="en-US" dirty="0" smtClean="0"/>
              <a:t>‘eggs’ /’easy’</a:t>
            </a:r>
          </a:p>
          <a:p>
            <a:pPr>
              <a:buNone/>
            </a:pPr>
            <a:r>
              <a:rPr lang="en-US" dirty="0" smtClean="0"/>
              <a:t>‘third’ * ‘a charm’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&gt;&gt;&gt;first=‘throat’</a:t>
            </a:r>
          </a:p>
          <a:p>
            <a:pPr>
              <a:buNone/>
            </a:pPr>
            <a:r>
              <a:rPr lang="en-US" dirty="0" smtClean="0"/>
              <a:t>&gt;&gt;&gt;second=‘warbler’</a:t>
            </a:r>
          </a:p>
          <a:p>
            <a:pPr>
              <a:buNone/>
            </a:pPr>
            <a:r>
              <a:rPr lang="en-US" dirty="0" smtClean="0"/>
              <a:t>&gt;&gt;&gt;print first + second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&gt;&gt;&gt;‘spam’ * 3</a:t>
            </a:r>
          </a:p>
          <a:p>
            <a:pPr>
              <a:buNone/>
            </a:pPr>
            <a:r>
              <a:rPr lang="en-US" dirty="0" smtClean="0"/>
              <a:t>‘</a:t>
            </a:r>
            <a:r>
              <a:rPr lang="en-US" dirty="0" err="1" smtClean="0"/>
              <a:t>spamspamspam</a:t>
            </a:r>
            <a:r>
              <a:rPr lang="en-US" dirty="0" smtClean="0"/>
              <a:t>’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Note: If one of the operands is a string, the other has to be an integer.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Single Line Comments - #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	everything </a:t>
            </a:r>
            <a:r>
              <a:rPr lang="en-US" dirty="0" smtClean="0"/>
              <a:t>from the # to the end of the line is </a:t>
            </a:r>
            <a:r>
              <a:rPr lang="en-US" dirty="0" smtClean="0"/>
              <a:t>ignored</a:t>
            </a:r>
          </a:p>
          <a:p>
            <a:pPr>
              <a:buNone/>
            </a:pPr>
            <a:r>
              <a:rPr lang="en-US" b="1" dirty="0" smtClean="0"/>
              <a:t>Multiline Comments – ‘’’     ‘’’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Multiline Comments – “””    “””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&gt;&gt;&gt;principal=327.68</a:t>
            </a:r>
          </a:p>
          <a:p>
            <a:pPr>
              <a:buNone/>
            </a:pPr>
            <a:r>
              <a:rPr lang="en-US" dirty="0" smtClean="0"/>
              <a:t>&gt;&gt;&gt;interest=principle * rate</a:t>
            </a:r>
          </a:p>
          <a:p>
            <a:pPr>
              <a:buNone/>
            </a:pPr>
            <a:r>
              <a:rPr lang="en-US" dirty="0" err="1" smtClean="0"/>
              <a:t>NameError</a:t>
            </a:r>
            <a:r>
              <a:rPr lang="en-US" dirty="0" smtClean="0"/>
              <a:t>: name ‘principle’ is </a:t>
            </a:r>
            <a:r>
              <a:rPr lang="en-US" smtClean="0"/>
              <a:t>not defined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High level language</a:t>
            </a:r>
          </a:p>
          <a:p>
            <a:endParaRPr lang="en-IN" dirty="0" smtClean="0"/>
          </a:p>
          <a:p>
            <a:r>
              <a:rPr lang="en-IN" dirty="0" smtClean="0"/>
              <a:t>Portable</a:t>
            </a:r>
          </a:p>
          <a:p>
            <a:endParaRPr lang="en-IN" dirty="0" smtClean="0"/>
          </a:p>
          <a:p>
            <a:r>
              <a:rPr lang="en-IN" dirty="0" smtClean="0"/>
              <a:t>Python is an interpreter</a:t>
            </a:r>
          </a:p>
          <a:p>
            <a:endParaRPr lang="en-IN" dirty="0" smtClean="0"/>
          </a:p>
          <a:p>
            <a:r>
              <a:rPr lang="en-IN" dirty="0" smtClean="0"/>
              <a:t>Two ways to use the interpreter</a:t>
            </a:r>
          </a:p>
          <a:p>
            <a:pPr lvl="1"/>
            <a:r>
              <a:rPr lang="en-IN" dirty="0" smtClean="0"/>
              <a:t>Interactive mode</a:t>
            </a:r>
          </a:p>
          <a:p>
            <a:pPr lvl="1"/>
            <a:r>
              <a:rPr lang="en-IN" dirty="0" smtClean="0"/>
              <a:t>Script mode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283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Interactive mode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Type python programs and the interpreter displays the result.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&gt;&gt;&gt; 1+1</a:t>
            </a:r>
          </a:p>
          <a:p>
            <a:pPr marL="0" indent="0">
              <a:buNone/>
            </a:pPr>
            <a:r>
              <a:rPr lang="en-IN" dirty="0" smtClean="0"/>
              <a:t>2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 smtClean="0"/>
              <a:t>The chevron, &gt;&gt;&gt;, is the prompt the interpreter uses to indicate that it is ready.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382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Script mode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Store code in a file, called </a:t>
            </a:r>
            <a:r>
              <a:rPr lang="en-IN" b="1" dirty="0" smtClean="0"/>
              <a:t>script</a:t>
            </a:r>
            <a:r>
              <a:rPr lang="en-IN" dirty="0" smtClean="0"/>
              <a:t>, that end with .</a:t>
            </a:r>
            <a:r>
              <a:rPr lang="en-IN" dirty="0" err="1" smtClean="0"/>
              <a:t>py</a:t>
            </a:r>
            <a:endParaRPr lang="en-IN" dirty="0" smtClean="0"/>
          </a:p>
          <a:p>
            <a:pPr algn="just"/>
            <a:r>
              <a:rPr lang="en-IN" dirty="0" smtClean="0"/>
              <a:t>To execute the script, use the command </a:t>
            </a:r>
            <a:r>
              <a:rPr lang="en-IN" b="1" dirty="0" smtClean="0"/>
              <a:t>python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Example: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If the script name is dinsdale.py,</a:t>
            </a:r>
          </a:p>
          <a:p>
            <a:pPr marL="0" indent="0" algn="just">
              <a:buNone/>
            </a:pPr>
            <a:r>
              <a:rPr lang="en-IN" dirty="0" smtClean="0"/>
              <a:t>Type: </a:t>
            </a:r>
            <a:r>
              <a:rPr lang="en-IN" b="1" dirty="0" smtClean="0"/>
              <a:t>python dinsdale.py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1536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First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print ‘Hello, World!’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O/P:	Hello, World!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187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Online Help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help() – to start the online help utility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help(‘print’) – to get information about the </a:t>
            </a:r>
            <a:r>
              <a:rPr lang="en-IN" smtClean="0"/>
              <a:t>print statement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07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Values: 12	‘Hello’</a:t>
            </a:r>
          </a:p>
          <a:p>
            <a:r>
              <a:rPr lang="en-US" dirty="0" smtClean="0"/>
              <a:t>Types: integer 	string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 type(‘Hello’)</a:t>
            </a:r>
          </a:p>
          <a:p>
            <a:pPr>
              <a:buNone/>
            </a:pPr>
            <a:r>
              <a:rPr lang="en-US" dirty="0" smtClean="0"/>
              <a:t>&lt;type ‘</a:t>
            </a:r>
            <a:r>
              <a:rPr lang="en-US" dirty="0" err="1" smtClean="0"/>
              <a:t>str</a:t>
            </a:r>
            <a:r>
              <a:rPr lang="en-US" dirty="0" smtClean="0"/>
              <a:t>’&gt;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 type(17)</a:t>
            </a:r>
          </a:p>
          <a:p>
            <a:pPr>
              <a:buNone/>
            </a:pPr>
            <a:r>
              <a:rPr lang="en-US" dirty="0" smtClean="0"/>
              <a:t>&lt;type ‘</a:t>
            </a:r>
            <a:r>
              <a:rPr lang="en-US" dirty="0" err="1" smtClean="0"/>
              <a:t>int</a:t>
            </a:r>
            <a:r>
              <a:rPr lang="en-US" dirty="0" smtClean="0"/>
              <a:t>’&gt;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 type(1.7)</a:t>
            </a:r>
          </a:p>
          <a:p>
            <a:pPr>
              <a:buNone/>
            </a:pPr>
            <a:r>
              <a:rPr lang="en-US" dirty="0" smtClean="0"/>
              <a:t>&lt;type ‘float’&gt;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&gt;&gt;&gt;1,000,000</a:t>
            </a:r>
          </a:p>
          <a:p>
            <a:pPr>
              <a:buNone/>
            </a:pPr>
            <a:r>
              <a:rPr lang="en-US" dirty="0" smtClean="0"/>
              <a:t>(1, 0, 0)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&gt;&gt;&gt; message = ‘Good morning’</a:t>
            </a:r>
          </a:p>
          <a:p>
            <a:pPr>
              <a:buNone/>
            </a:pPr>
            <a:r>
              <a:rPr lang="en-US" dirty="0" smtClean="0"/>
              <a:t>&gt;&gt;&gt; n = 17</a:t>
            </a:r>
          </a:p>
          <a:p>
            <a:pPr>
              <a:buNone/>
            </a:pPr>
            <a:r>
              <a:rPr lang="en-US" dirty="0" smtClean="0"/>
              <a:t>&gt;&gt;&gt; pi = 3.14159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&gt;&gt;&gt;type(message)</a:t>
            </a:r>
          </a:p>
          <a:p>
            <a:pPr>
              <a:buNone/>
            </a:pPr>
            <a:r>
              <a:rPr lang="en-US" dirty="0" smtClean="0"/>
              <a:t>&lt;type ‘</a:t>
            </a:r>
            <a:r>
              <a:rPr lang="en-US" dirty="0" err="1" smtClean="0"/>
              <a:t>str</a:t>
            </a:r>
            <a:r>
              <a:rPr lang="en-US" dirty="0" smtClean="0"/>
              <a:t>’&gt;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&gt;&gt;&gt;type(n)</a:t>
            </a:r>
          </a:p>
          <a:p>
            <a:pPr>
              <a:buNone/>
            </a:pPr>
            <a:r>
              <a:rPr lang="en-US" dirty="0" smtClean="0"/>
              <a:t>&lt;type ‘</a:t>
            </a:r>
            <a:r>
              <a:rPr lang="en-US" dirty="0" err="1" smtClean="0"/>
              <a:t>int</a:t>
            </a:r>
            <a:r>
              <a:rPr lang="en-US" dirty="0" smtClean="0"/>
              <a:t>’&gt;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&gt;&gt;&gt;type(pi)</a:t>
            </a:r>
          </a:p>
          <a:p>
            <a:pPr>
              <a:buNone/>
            </a:pPr>
            <a:r>
              <a:rPr lang="en-US" dirty="0" smtClean="0"/>
              <a:t>&lt;type ‘float’&gt;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zipcode</a:t>
            </a:r>
            <a:r>
              <a:rPr lang="en-US" dirty="0" smtClean="0"/>
              <a:t> = </a:t>
            </a:r>
            <a:r>
              <a:rPr lang="en-US" dirty="0" smtClean="0"/>
              <a:t>0o2492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Syntax Error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zipcode</a:t>
            </a:r>
            <a:r>
              <a:rPr lang="en-US" dirty="0" smtClean="0"/>
              <a:t> = </a:t>
            </a:r>
            <a:r>
              <a:rPr lang="en-US" dirty="0" smtClean="0"/>
              <a:t>0o2132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zipcode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1114</a:t>
            </a:r>
          </a:p>
          <a:p>
            <a:pPr>
              <a:buNone/>
            </a:pPr>
            <a:r>
              <a:rPr lang="en-US" dirty="0" smtClean="0"/>
              <a:t>&gt;&gt;&gt; b = 0b101</a:t>
            </a:r>
          </a:p>
          <a:p>
            <a:pPr>
              <a:buNone/>
            </a:pPr>
            <a:r>
              <a:rPr lang="en-US" dirty="0" smtClean="0"/>
              <a:t>&gt;&gt;&gt; h = 0x29C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342</Words>
  <Application>Microsoft Office PowerPoint</Application>
  <PresentationFormat>On-screen Show (4:3)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Python Programming Language</vt:lpstr>
      <vt:lpstr>Introduction</vt:lpstr>
      <vt:lpstr>Interactive mode</vt:lpstr>
      <vt:lpstr>Script mode</vt:lpstr>
      <vt:lpstr>First program</vt:lpstr>
      <vt:lpstr>Online Help</vt:lpstr>
      <vt:lpstr>Values and Types</vt:lpstr>
      <vt:lpstr>Variables</vt:lpstr>
      <vt:lpstr>Variables</vt:lpstr>
      <vt:lpstr>Invalid Variable Names</vt:lpstr>
      <vt:lpstr>Keywords</vt:lpstr>
      <vt:lpstr>Operators</vt:lpstr>
      <vt:lpstr>Difference between interactive mode and script mode</vt:lpstr>
      <vt:lpstr>Quiz</vt:lpstr>
      <vt:lpstr>String operations</vt:lpstr>
      <vt:lpstr>Comments</vt:lpstr>
      <vt:lpstr>Quiz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Language</dc:title>
  <dc:creator>PRIYA</dc:creator>
  <cp:lastModifiedBy>priyalakshmi</cp:lastModifiedBy>
  <cp:revision>37</cp:revision>
  <dcterms:created xsi:type="dcterms:W3CDTF">2017-06-12T17:22:09Z</dcterms:created>
  <dcterms:modified xsi:type="dcterms:W3CDTF">2021-02-01T14:18:42Z</dcterms:modified>
</cp:coreProperties>
</file>