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tendata.com/" TargetMode="External"/><Relationship Id="rId2" Type="http://schemas.openxmlformats.org/officeDocument/2006/relationships/hyperlink" Target="http://www.realpyth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Dictionary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www.realpython.com</a:t>
            </a:r>
            <a:endParaRPr lang="en-IN" dirty="0" smtClean="0"/>
          </a:p>
          <a:p>
            <a:r>
              <a:rPr lang="en-IN" smtClean="0">
                <a:hlinkClick r:id="rId3"/>
              </a:rPr>
              <a:t>www.listendata.com</a:t>
            </a:r>
            <a:endParaRPr lang="en-IN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3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{key: value for (key, value) in </a:t>
            </a:r>
            <a:r>
              <a:rPr lang="en-IN" i="1" dirty="0" err="1"/>
              <a:t>iterable</a:t>
            </a:r>
            <a:r>
              <a:rPr lang="en-IN" i="1" dirty="0" smtClean="0"/>
              <a:t>}</a:t>
            </a:r>
          </a:p>
          <a:p>
            <a:pPr marL="0" indent="0">
              <a:buNone/>
            </a:pPr>
            <a:endParaRPr lang="en-IN" i="1" dirty="0"/>
          </a:p>
          <a:p>
            <a:r>
              <a:rPr lang="en-IN" dirty="0" err="1" smtClean="0"/>
              <a:t>Iterable</a:t>
            </a:r>
            <a:r>
              <a:rPr lang="en-IN" dirty="0" smtClean="0"/>
              <a:t> is any Python object in which you can loop over.</a:t>
            </a:r>
          </a:p>
          <a:p>
            <a:r>
              <a:rPr lang="en-IN" dirty="0" smtClean="0"/>
              <a:t>For example, list, tuple or string.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73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keys = ['a', 'b', 'c']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values </a:t>
            </a:r>
            <a:r>
              <a:rPr lang="en-IN" dirty="0"/>
              <a:t>= [1, 2, 3]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i:j</a:t>
            </a:r>
            <a:r>
              <a:rPr lang="en-IN" dirty="0"/>
              <a:t> for (</a:t>
            </a:r>
            <a:r>
              <a:rPr lang="en-IN" dirty="0" err="1"/>
              <a:t>i,j</a:t>
            </a:r>
            <a:r>
              <a:rPr lang="en-IN" dirty="0"/>
              <a:t>) in zip(keys, values</a:t>
            </a:r>
            <a:r>
              <a:rPr lang="en-IN" dirty="0" smtClean="0"/>
              <a:t>)}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creates dictionary </a:t>
            </a:r>
            <a:r>
              <a:rPr lang="en-IN" dirty="0"/>
              <a:t>{'a': 1, 'b': 2, 'c': 3}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also be written without dictionary comprehension like </a:t>
            </a:r>
            <a:r>
              <a:rPr lang="en-IN" dirty="0" err="1"/>
              <a:t>dict</a:t>
            </a:r>
            <a:r>
              <a:rPr lang="en-IN" dirty="0"/>
              <a:t>(zip(keys, values))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40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also execute dictionary comprehension with just defining only one variable </a:t>
            </a:r>
            <a:r>
              <a:rPr lang="en-IN" dirty="0" smtClean="0"/>
              <a:t>i.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 = {</a:t>
            </a:r>
            <a:r>
              <a:rPr lang="en-IN" dirty="0" err="1"/>
              <a:t>i:i</a:t>
            </a:r>
            <a:r>
              <a:rPr lang="en-IN" dirty="0"/>
              <a:t>**2 for i in range(5</a:t>
            </a:r>
            <a:r>
              <a:rPr lang="en-IN" dirty="0" smtClean="0"/>
              <a:t>)}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{0: 0, 1: 1, 2: 4, 3: 9, 4: 16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1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Creating dictionary containing alphabets as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you want letters from 'a' through 'e' as keys in dictionary and digits from 0 through 4 as values. </a:t>
            </a:r>
            <a:endParaRPr lang="en-IN" dirty="0" smtClean="0"/>
          </a:p>
          <a:p>
            <a:r>
              <a:rPr lang="en-IN" dirty="0" err="1" smtClean="0"/>
              <a:t>string.ascii_lowercase</a:t>
            </a:r>
            <a:r>
              <a:rPr lang="en-IN" dirty="0"/>
              <a:t>[:5]</a:t>
            </a:r>
            <a:r>
              <a:rPr lang="en-IN" dirty="0"/>
              <a:t> returns </a:t>
            </a:r>
            <a:r>
              <a:rPr lang="en-IN" dirty="0" err="1"/>
              <a:t>abcde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import string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i:j</a:t>
            </a:r>
            <a:r>
              <a:rPr lang="en-IN" dirty="0" smtClean="0"/>
              <a:t> </a:t>
            </a:r>
            <a:r>
              <a:rPr lang="en-IN" dirty="0"/>
              <a:t>for (i, j) in zip(</a:t>
            </a:r>
            <a:r>
              <a:rPr lang="en-IN" dirty="0" err="1"/>
              <a:t>string.ascii_lowercase</a:t>
            </a:r>
            <a:r>
              <a:rPr lang="en-IN" dirty="0"/>
              <a:t>[:5], range(5</a:t>
            </a:r>
            <a:r>
              <a:rPr lang="en-IN" dirty="0" smtClean="0"/>
              <a:t>))}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{'a': 0, 'b': 1, 'c': 2, 'd': 3, 'e': 4}</a:t>
            </a:r>
          </a:p>
        </p:txBody>
      </p:sp>
    </p:spTree>
    <p:extLst>
      <p:ext uri="{BB962C8B-B14F-4D97-AF65-F5344CB8AC3E}">
        <p14:creationId xmlns:p14="http://schemas.microsoft.com/office/powerpoint/2010/main" val="7509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new dictionary out of existing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dic</a:t>
            </a:r>
            <a:r>
              <a:rPr lang="en-IN" dirty="0"/>
              <a:t> = {'a': 1, 'b': 2, 'c': 3, 'd': 4}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new_dic</a:t>
            </a:r>
            <a:r>
              <a:rPr lang="en-IN" dirty="0" smtClean="0"/>
              <a:t> </a:t>
            </a:r>
            <a:r>
              <a:rPr lang="en-IN" dirty="0"/>
              <a:t>= {</a:t>
            </a:r>
            <a:r>
              <a:rPr lang="en-IN" dirty="0" err="1"/>
              <a:t>i:j</a:t>
            </a:r>
            <a:r>
              <a:rPr lang="en-IN" dirty="0"/>
              <a:t>*2 for </a:t>
            </a:r>
            <a:r>
              <a:rPr lang="en-IN" dirty="0" err="1"/>
              <a:t>i,j</a:t>
            </a:r>
            <a:r>
              <a:rPr lang="en-IN" dirty="0"/>
              <a:t> in </a:t>
            </a:r>
            <a:r>
              <a:rPr lang="en-IN" dirty="0" err="1"/>
              <a:t>dic.items</a:t>
            </a:r>
            <a:r>
              <a:rPr lang="en-IN" dirty="0"/>
              <a:t>()}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new_dic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{'a': 2, 'b': 4, 'c': 6, 'd': 8}</a:t>
            </a:r>
          </a:p>
        </p:txBody>
      </p:sp>
    </p:spTree>
    <p:extLst>
      <p:ext uri="{BB962C8B-B14F-4D97-AF65-F5344CB8AC3E}">
        <p14:creationId xmlns:p14="http://schemas.microsoft.com/office/powerpoint/2010/main" val="19273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use IF statement in Dictionary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dic</a:t>
            </a:r>
            <a:r>
              <a:rPr lang="en-IN" dirty="0"/>
              <a:t> = {'a': 1, 'b': 2, 'c': 3, 'd': 4}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i:j</a:t>
            </a:r>
            <a:r>
              <a:rPr lang="en-IN" dirty="0"/>
              <a:t>*2 for (</a:t>
            </a:r>
            <a:r>
              <a:rPr lang="en-IN" dirty="0" err="1"/>
              <a:t>i,j</a:t>
            </a:r>
            <a:r>
              <a:rPr lang="en-IN" dirty="0"/>
              <a:t>) in </a:t>
            </a:r>
            <a:r>
              <a:rPr lang="en-IN" dirty="0" err="1"/>
              <a:t>dic.items</a:t>
            </a:r>
            <a:r>
              <a:rPr lang="en-IN" dirty="0"/>
              <a:t>() if j&gt;2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Output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'c': 6, 'd': 8}</a:t>
            </a:r>
          </a:p>
        </p:txBody>
      </p:sp>
    </p:spTree>
    <p:extLst>
      <p:ext uri="{BB962C8B-B14F-4D97-AF65-F5344CB8AC3E}">
        <p14:creationId xmlns:p14="http://schemas.microsoft.com/office/powerpoint/2010/main" val="3262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IF-ELSE condition in Dictionary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{i:('even' if j%2==0 else 'odd') for (</a:t>
            </a:r>
            <a:r>
              <a:rPr lang="en-IN" dirty="0" err="1"/>
              <a:t>i,j</a:t>
            </a:r>
            <a:r>
              <a:rPr lang="en-IN" dirty="0"/>
              <a:t>) in </a:t>
            </a:r>
            <a:r>
              <a:rPr lang="en-IN" dirty="0" err="1"/>
              <a:t>dic.items</a:t>
            </a:r>
            <a:r>
              <a:rPr lang="en-IN" dirty="0" smtClean="0"/>
              <a:t>()}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Output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{'a': 'odd', 'b': 'even', 'c': 'odd', 'd': 'even'}</a:t>
            </a:r>
          </a:p>
        </p:txBody>
      </p:sp>
    </p:spTree>
    <p:extLst>
      <p:ext uri="{BB962C8B-B14F-4D97-AF65-F5344CB8AC3E}">
        <p14:creationId xmlns:p14="http://schemas.microsoft.com/office/powerpoint/2010/main" val="303203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 Enumerate function in Dictionary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list(enumerate(['a', 'b', 'c</a:t>
            </a:r>
            <a:r>
              <a:rPr lang="en-IN" dirty="0" smtClean="0"/>
              <a:t>']))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Output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[(</a:t>
            </a:r>
            <a:r>
              <a:rPr lang="en-IN" dirty="0"/>
              <a:t>0, 'a'), (1, 'b'), (2, 'c</a:t>
            </a:r>
            <a:r>
              <a:rPr lang="en-IN" dirty="0" smtClean="0"/>
              <a:t>')]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mylist</a:t>
            </a:r>
            <a:r>
              <a:rPr lang="en-IN" dirty="0"/>
              <a:t> = ['a', 'b', 'c']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j:i</a:t>
            </a:r>
            <a:r>
              <a:rPr lang="en-IN" dirty="0"/>
              <a:t> for </a:t>
            </a:r>
            <a:r>
              <a:rPr lang="en-IN" dirty="0" err="1"/>
              <a:t>i,j</a:t>
            </a:r>
            <a:r>
              <a:rPr lang="en-IN" dirty="0"/>
              <a:t> in enumerate(</a:t>
            </a:r>
            <a:r>
              <a:rPr lang="en-IN" dirty="0" err="1"/>
              <a:t>mylist</a:t>
            </a:r>
            <a:r>
              <a:rPr lang="en-IN" dirty="0" smtClean="0"/>
              <a:t>)}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{'a': 0, 'b': 1, 'c': 2}</a:t>
            </a:r>
          </a:p>
        </p:txBody>
      </p:sp>
    </p:spTree>
    <p:extLst>
      <p:ext uri="{BB962C8B-B14F-4D97-AF65-F5344CB8AC3E}">
        <p14:creationId xmlns:p14="http://schemas.microsoft.com/office/powerpoint/2010/main" val="426022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Remove selected items from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 = {'Delhi': 121, 'Mumbai': 221, 'New York': 302, 'London': 250}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i:d</a:t>
            </a:r>
            <a:r>
              <a:rPr lang="en-IN" dirty="0"/>
              <a:t>[i] for i in </a:t>
            </a:r>
            <a:r>
              <a:rPr lang="en-IN" dirty="0" err="1"/>
              <a:t>d.keys</a:t>
            </a:r>
            <a:r>
              <a:rPr lang="en-IN" dirty="0"/>
              <a:t>() - {'</a:t>
            </a:r>
            <a:r>
              <a:rPr lang="en-IN" dirty="0" err="1"/>
              <a:t>Delhi','London</a:t>
            </a:r>
            <a:r>
              <a:rPr lang="en-IN" dirty="0" smtClean="0"/>
              <a:t>'}}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{'Mumbai': 221, 'New York': 302}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006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keys vs. List indices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{0:</a:t>
            </a:r>
            <a:r>
              <a:rPr lang="en-IN" dirty="0"/>
              <a:t> </a:t>
            </a:r>
            <a:r>
              <a:rPr lang="en-IN" dirty="0"/>
              <a:t>'a',</a:t>
            </a:r>
            <a:r>
              <a:rPr lang="en-IN" dirty="0"/>
              <a:t> </a:t>
            </a:r>
            <a:r>
              <a:rPr lang="en-IN" dirty="0"/>
              <a:t>1:</a:t>
            </a:r>
            <a:r>
              <a:rPr lang="en-IN" dirty="0"/>
              <a:t> </a:t>
            </a:r>
            <a:r>
              <a:rPr lang="en-IN" dirty="0"/>
              <a:t>'b',</a:t>
            </a:r>
            <a:r>
              <a:rPr lang="en-IN" dirty="0"/>
              <a:t> </a:t>
            </a:r>
            <a:r>
              <a:rPr lang="en-IN" dirty="0"/>
              <a:t>2:</a:t>
            </a:r>
            <a:r>
              <a:rPr lang="en-IN" dirty="0"/>
              <a:t> </a:t>
            </a:r>
            <a:r>
              <a:rPr lang="en-IN" dirty="0"/>
              <a:t>'c',</a:t>
            </a:r>
            <a:r>
              <a:rPr lang="en-IN" dirty="0"/>
              <a:t> </a:t>
            </a:r>
            <a:r>
              <a:rPr lang="en-IN" dirty="0"/>
              <a:t>3:</a:t>
            </a:r>
            <a:r>
              <a:rPr lang="en-IN" dirty="0"/>
              <a:t> </a:t>
            </a:r>
            <a:r>
              <a:rPr lang="en-IN" dirty="0"/>
              <a:t>'d</a:t>
            </a:r>
            <a:r>
              <a:rPr lang="en-IN" dirty="0" smtClean="0"/>
              <a:t>'}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d[0</a:t>
            </a:r>
            <a:r>
              <a:rPr lang="en-IN" dirty="0"/>
              <a:t>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'a</a:t>
            </a:r>
            <a:r>
              <a:rPr lang="en-IN" dirty="0"/>
              <a:t>'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d[2</a:t>
            </a:r>
            <a:r>
              <a:rPr lang="en-IN" dirty="0"/>
              <a:t>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'c</a:t>
            </a:r>
            <a:r>
              <a:rPr lang="en-IN" dirty="0"/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3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and List (similarity)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Mutable</a:t>
            </a:r>
          </a:p>
          <a:p>
            <a:r>
              <a:rPr lang="en-IN" dirty="0" smtClean="0"/>
              <a:t>Dynamic (can shrink and grow as needed)</a:t>
            </a:r>
          </a:p>
          <a:p>
            <a:r>
              <a:rPr lang="en-IN" dirty="0" smtClean="0"/>
              <a:t>Nested (a list can contain another list, a dictionary can contain another dictionary, a dictionary can contain a list and vice versa)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9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You can’t treat a dictionary like a 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d[-</a:t>
            </a:r>
            <a:r>
              <a:rPr lang="en-IN" dirty="0" smtClean="0"/>
              <a:t>1]			- Error</a:t>
            </a:r>
          </a:p>
          <a:p>
            <a:pPr marL="0" indent="0">
              <a:buNone/>
            </a:pPr>
            <a:r>
              <a:rPr lang="en-IN" dirty="0"/>
              <a:t>d[0:2</a:t>
            </a:r>
            <a:r>
              <a:rPr lang="en-IN" dirty="0" smtClean="0"/>
              <a:t>]	 	- Error</a:t>
            </a:r>
          </a:p>
          <a:p>
            <a:pPr marL="0" indent="0">
              <a:buNone/>
            </a:pPr>
            <a:r>
              <a:rPr lang="en-IN" dirty="0" err="1"/>
              <a:t>d.append</a:t>
            </a:r>
            <a:r>
              <a:rPr lang="en-IN" dirty="0"/>
              <a:t>('e</a:t>
            </a:r>
            <a:r>
              <a:rPr lang="en-IN" dirty="0" smtClean="0"/>
              <a:t>')	-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12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 Dictionary incrementally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person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 smtClean="0"/>
              <a:t>{}</a:t>
            </a:r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</a:t>
            </a:r>
            <a:r>
              <a:rPr lang="en-IN" dirty="0" err="1"/>
              <a:t>fname</a:t>
            </a:r>
            <a:r>
              <a:rPr lang="en-IN" dirty="0"/>
              <a:t>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'Joe'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</a:t>
            </a:r>
            <a:r>
              <a:rPr lang="en-IN" dirty="0" err="1"/>
              <a:t>lname</a:t>
            </a:r>
            <a:r>
              <a:rPr lang="en-IN" dirty="0"/>
              <a:t>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'</a:t>
            </a:r>
            <a:r>
              <a:rPr lang="en-IN" dirty="0" err="1"/>
              <a:t>Fonebone</a:t>
            </a:r>
            <a:r>
              <a:rPr lang="en-IN" dirty="0"/>
              <a:t>'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['age']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51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['spouse']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'Edna'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['children']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['Ralph',</a:t>
            </a:r>
            <a:r>
              <a:rPr lang="en-IN" dirty="0"/>
              <a:t> </a:t>
            </a:r>
            <a:r>
              <a:rPr lang="en-IN" dirty="0"/>
              <a:t>'Betty',</a:t>
            </a:r>
            <a:r>
              <a:rPr lang="en-IN" dirty="0"/>
              <a:t> </a:t>
            </a:r>
            <a:r>
              <a:rPr lang="en-IN" dirty="0"/>
              <a:t>'Joey']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['pets']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{'dog':</a:t>
            </a:r>
            <a:r>
              <a:rPr lang="en-IN" dirty="0"/>
              <a:t> </a:t>
            </a:r>
            <a:r>
              <a:rPr lang="en-IN" dirty="0"/>
              <a:t>'Fido',</a:t>
            </a:r>
            <a:r>
              <a:rPr lang="en-IN" dirty="0"/>
              <a:t> </a:t>
            </a:r>
            <a:r>
              <a:rPr lang="en-IN" dirty="0"/>
              <a:t>'cat':</a:t>
            </a:r>
            <a:r>
              <a:rPr lang="en-IN" dirty="0"/>
              <a:t> </a:t>
            </a:r>
            <a:r>
              <a:rPr lang="en-IN" dirty="0"/>
              <a:t>'</a:t>
            </a:r>
            <a:r>
              <a:rPr lang="en-IN" dirty="0" err="1"/>
              <a:t>Sox</a:t>
            </a:r>
            <a:r>
              <a:rPr lang="en-IN" dirty="0" smtClean="0"/>
              <a:t>'}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['children'][-1]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'Joey</a:t>
            </a:r>
            <a:r>
              <a:rPr lang="en-IN" dirty="0"/>
              <a:t>'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person</a:t>
            </a:r>
            <a:r>
              <a:rPr lang="en-IN" dirty="0"/>
              <a:t>['pets']['cat']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'</a:t>
            </a:r>
            <a:r>
              <a:rPr lang="en-IN" dirty="0" err="1" smtClean="0"/>
              <a:t>Sox</a:t>
            </a:r>
            <a:r>
              <a:rPr lang="en-IN" dirty="0"/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and List (difference)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elements are accessed by their position in the list, via indexing.</a:t>
            </a:r>
          </a:p>
          <a:p>
            <a:r>
              <a:rPr lang="en-IN" dirty="0" smtClean="0"/>
              <a:t>Dictionary elements are accessed via keys.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0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a Dictionary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{</a:t>
            </a:r>
            <a:r>
              <a:rPr lang="en-IN" dirty="0"/>
              <a:t> 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key&gt;:</a:t>
            </a:r>
            <a:r>
              <a:rPr lang="en-IN" dirty="0"/>
              <a:t> </a:t>
            </a:r>
            <a:r>
              <a:rPr lang="en-IN" dirty="0"/>
              <a:t>&lt;value&gt;,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key&gt;:</a:t>
            </a:r>
            <a:r>
              <a:rPr lang="en-IN" dirty="0"/>
              <a:t> </a:t>
            </a:r>
            <a:r>
              <a:rPr lang="en-IN" dirty="0"/>
              <a:t>&lt;value&gt;,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key&gt;:</a:t>
            </a:r>
            <a:r>
              <a:rPr lang="en-IN" dirty="0"/>
              <a:t> </a:t>
            </a:r>
            <a:r>
              <a:rPr lang="en-IN" dirty="0"/>
              <a:t>&lt;value&gt;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8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a Dictionary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</a:t>
            </a:r>
            <a:r>
              <a:rPr lang="en-IN" dirty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 err="1"/>
              <a:t>dict</a:t>
            </a:r>
            <a:r>
              <a:rPr lang="en-IN" dirty="0"/>
              <a:t>([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(&lt;</a:t>
            </a:r>
            <a:r>
              <a:rPr lang="en-IN" dirty="0"/>
              <a:t>key&gt;,</a:t>
            </a:r>
            <a:r>
              <a:rPr lang="en-IN" dirty="0"/>
              <a:t> </a:t>
            </a:r>
            <a:r>
              <a:rPr lang="en-IN" dirty="0"/>
              <a:t>&lt;value&gt;),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(&lt;</a:t>
            </a:r>
            <a:r>
              <a:rPr lang="en-IN" dirty="0"/>
              <a:t>key&gt;,</a:t>
            </a:r>
            <a:r>
              <a:rPr lang="en-IN" dirty="0"/>
              <a:t> </a:t>
            </a:r>
            <a:r>
              <a:rPr lang="en-IN" dirty="0"/>
              <a:t>&lt;value),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r>
              <a:rPr lang="en-IN" dirty="0"/>
              <a:t>.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(&lt;</a:t>
            </a:r>
            <a:r>
              <a:rPr lang="en-IN" dirty="0"/>
              <a:t>key&gt;,</a:t>
            </a:r>
            <a:r>
              <a:rPr lang="en-IN" dirty="0"/>
              <a:t> </a:t>
            </a:r>
            <a:r>
              <a:rPr lang="en-IN" dirty="0"/>
              <a:t>&lt;value&gt;)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/>
              <a:t>&lt;&lt;&lt;A list of tuples works well for this&gt;&gt;&gt;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937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Dictionary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If the key values are simple strings, they can be specified as keyword arguments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MLB_team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 err="1"/>
              <a:t>dict</a:t>
            </a:r>
            <a:r>
              <a:rPr lang="en-IN" dirty="0"/>
              <a:t>(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Colorado</a:t>
            </a:r>
            <a:r>
              <a:rPr lang="en-IN" dirty="0"/>
              <a:t>='Rockies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Boston</a:t>
            </a:r>
            <a:r>
              <a:rPr lang="en-IN" dirty="0"/>
              <a:t>='Red </a:t>
            </a:r>
            <a:r>
              <a:rPr lang="en-IN" dirty="0" err="1"/>
              <a:t>Sox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Minnesota</a:t>
            </a:r>
            <a:r>
              <a:rPr lang="en-IN" dirty="0"/>
              <a:t>='Twins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Milwaukee</a:t>
            </a:r>
            <a:r>
              <a:rPr lang="en-IN" dirty="0"/>
              <a:t>='Brewers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Seattle</a:t>
            </a:r>
            <a:r>
              <a:rPr lang="en-IN" dirty="0"/>
              <a:t>='Mariners</a:t>
            </a:r>
            <a:r>
              <a:rPr lang="en-IN" dirty="0" smtClean="0"/>
              <a:t>')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MLB_team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'Colorado': 'Rockies', 'Boston': 'Red </a:t>
            </a:r>
            <a:r>
              <a:rPr lang="en-IN" dirty="0" err="1"/>
              <a:t>Sox</a:t>
            </a:r>
            <a:r>
              <a:rPr lang="en-IN" dirty="0"/>
              <a:t>', 'Minnesota': 'Twins',</a:t>
            </a:r>
            <a:r>
              <a:rPr lang="en-IN" dirty="0"/>
              <a:t> </a:t>
            </a:r>
            <a:r>
              <a:rPr lang="en-IN" dirty="0"/>
              <a:t>'Milwaukee': 'Brewers', 'Seattle': 'Mariners'}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Dictionary elements are not accessed by numerical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MLB_team</a:t>
            </a:r>
            <a:r>
              <a:rPr lang="en-IN" dirty="0" smtClean="0"/>
              <a:t>[1</a:t>
            </a:r>
            <a:r>
              <a:rPr lang="en-IN" dirty="0"/>
              <a:t>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Traceback</a:t>
            </a:r>
            <a:r>
              <a:rPr lang="en-IN" dirty="0" smtClean="0"/>
              <a:t> </a:t>
            </a:r>
            <a:r>
              <a:rPr lang="en-IN" dirty="0"/>
              <a:t>(most recent call last):</a:t>
            </a:r>
            <a:r>
              <a:rPr lang="en-IN" dirty="0"/>
              <a:t> File </a:t>
            </a:r>
            <a:r>
              <a:rPr lang="en-IN" dirty="0"/>
              <a:t>"&lt;pyshell#13&gt;"</a:t>
            </a:r>
            <a:r>
              <a:rPr lang="en-IN" dirty="0"/>
              <a:t>, line </a:t>
            </a:r>
            <a:r>
              <a:rPr lang="en-IN" dirty="0"/>
              <a:t>1</a:t>
            </a:r>
            <a:r>
              <a:rPr lang="en-IN" dirty="0"/>
              <a:t>, in </a:t>
            </a:r>
            <a:r>
              <a:rPr lang="en-IN" dirty="0"/>
              <a:t>&lt;module&gt;</a:t>
            </a:r>
            <a:r>
              <a:rPr lang="en-IN" dirty="0"/>
              <a:t> </a:t>
            </a:r>
            <a:r>
              <a:rPr lang="en-IN" dirty="0" err="1"/>
              <a:t>MLB_team</a:t>
            </a:r>
            <a:r>
              <a:rPr lang="en-IN" dirty="0"/>
              <a:t>[1]</a:t>
            </a:r>
            <a:r>
              <a:rPr lang="en-IN" dirty="0"/>
              <a:t> </a:t>
            </a:r>
            <a:r>
              <a:rPr lang="en-IN" dirty="0" err="1"/>
              <a:t>KeyError</a:t>
            </a:r>
            <a:r>
              <a:rPr lang="en-IN" dirty="0"/>
              <a:t>: </a:t>
            </a:r>
            <a:r>
              <a:rPr lang="en-IN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5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Python 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 = {'a': [1,2], 'b': [3,4], 'c': [5,6</a:t>
            </a:r>
            <a:r>
              <a:rPr lang="en-IN" dirty="0" smtClean="0"/>
              <a:t>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d.keys</a:t>
            </a:r>
            <a:r>
              <a:rPr lang="en-IN" dirty="0"/>
              <a:t>() </a:t>
            </a:r>
            <a:r>
              <a:rPr lang="en-IN" dirty="0" smtClean="0"/>
              <a:t>		# </a:t>
            </a:r>
            <a:r>
              <a:rPr lang="en-IN" dirty="0"/>
              <a:t>'a', 'b', 'c'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d.values</a:t>
            </a:r>
            <a:r>
              <a:rPr lang="en-IN" dirty="0"/>
              <a:t>() </a:t>
            </a:r>
            <a:r>
              <a:rPr lang="en-IN" dirty="0" smtClean="0"/>
              <a:t>		# </a:t>
            </a:r>
            <a:r>
              <a:rPr lang="en-IN" dirty="0"/>
              <a:t>[1, 2], [3, 4], [5, 6]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d.items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338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Lets </a:t>
            </a:r>
            <a:r>
              <a:rPr lang="en-IN" dirty="0"/>
              <a:t>us to run </a:t>
            </a:r>
            <a:r>
              <a:rPr lang="en-IN" dirty="0"/>
              <a:t>for loop</a:t>
            </a:r>
            <a:r>
              <a:rPr lang="en-IN" dirty="0"/>
              <a:t> on dictionary with a single line of code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Dictionary </a:t>
            </a:r>
            <a:r>
              <a:rPr lang="en-IN" dirty="0"/>
              <a:t>comprehension </a:t>
            </a:r>
            <a:r>
              <a:rPr lang="en-IN" dirty="0" smtClean="0"/>
              <a:t>is a </a:t>
            </a:r>
            <a:r>
              <a:rPr lang="en-IN" dirty="0"/>
              <a:t>part of functional programming which aims to make coding more readable and create </a:t>
            </a:r>
            <a:r>
              <a:rPr lang="en-IN" dirty="0" smtClean="0"/>
              <a:t>dictionary </a:t>
            </a:r>
            <a:r>
              <a:rPr lang="en-IN" dirty="0"/>
              <a:t>in a crisp way without explicitly using for loop.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667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 Dictionary</vt:lpstr>
      <vt:lpstr>Dictionary and List (similarity)</vt:lpstr>
      <vt:lpstr>Dictionary and List (difference)</vt:lpstr>
      <vt:lpstr>Defining a Dictionary (1)</vt:lpstr>
      <vt:lpstr>Defining a Dictionary (2)</vt:lpstr>
      <vt:lpstr>Defining Dictionary (3)</vt:lpstr>
      <vt:lpstr>Dictionary elements are not accessed by numerical index</vt:lpstr>
      <vt:lpstr>Accessing Python dictionaries</vt:lpstr>
      <vt:lpstr>Dictionary Comprehension</vt:lpstr>
      <vt:lpstr>Syntax</vt:lpstr>
      <vt:lpstr>Example</vt:lpstr>
      <vt:lpstr>Another example</vt:lpstr>
      <vt:lpstr>Creating dictionary containing alphabets as keys</vt:lpstr>
      <vt:lpstr>Create new dictionary out of existing dictionary</vt:lpstr>
      <vt:lpstr>How to use IF statement in Dictionary Comprehension</vt:lpstr>
      <vt:lpstr>IF-ELSE condition in Dictionary Comprehension</vt:lpstr>
      <vt:lpstr>Use Enumerate function in Dictionary Comprehension</vt:lpstr>
      <vt:lpstr>Remove selected items from Dictionary</vt:lpstr>
      <vt:lpstr>Dictionary keys vs. List indices  </vt:lpstr>
      <vt:lpstr>You can’t treat a dictionary like a list </vt:lpstr>
      <vt:lpstr>Building a Dictionary incrementally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Dictionary</dc:title>
  <dc:creator>G Priyalakshmi</dc:creator>
  <cp:lastModifiedBy>PRIYA</cp:lastModifiedBy>
  <cp:revision>27</cp:revision>
  <dcterms:created xsi:type="dcterms:W3CDTF">2006-08-16T00:00:00Z</dcterms:created>
  <dcterms:modified xsi:type="dcterms:W3CDTF">2020-01-22T19:27:42Z</dcterms:modified>
</cp:coreProperties>
</file>