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72" r:id="rId7"/>
    <p:sldId id="273" r:id="rId8"/>
    <p:sldId id="274" r:id="rId9"/>
    <p:sldId id="275"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gloss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python.org/3/glossar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reference/express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DICTIONARIES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t>
            </a:r>
            <a:endParaRPr lang="en-US" dirty="0"/>
          </a:p>
        </p:txBody>
      </p:sp>
      <p:sp>
        <p:nvSpPr>
          <p:cNvPr id="3" name="Content Placeholder 2"/>
          <p:cNvSpPr>
            <a:spLocks noGrp="1"/>
          </p:cNvSpPr>
          <p:nvPr>
            <p:ph idx="1"/>
          </p:nvPr>
        </p:nvSpPr>
        <p:spPr/>
        <p:txBody>
          <a:bodyPr>
            <a:normAutofit lnSpcReduction="10000"/>
          </a:bodyPr>
          <a:lstStyle/>
          <a:p>
            <a:r>
              <a:rPr lang="en-US" dirty="0" smtClean="0"/>
              <a:t>Dictionaries can be created by placing a comma-separated list of key: value pairs within braces, for example: {'jack': 4098, '</a:t>
            </a:r>
            <a:r>
              <a:rPr lang="en-US" dirty="0" err="1" smtClean="0"/>
              <a:t>sjoerd</a:t>
            </a:r>
            <a:r>
              <a:rPr lang="en-US" dirty="0" smtClean="0"/>
              <a:t>': 4127} or {4098: 'jack', 4127: '</a:t>
            </a:r>
            <a:r>
              <a:rPr lang="en-US" dirty="0" err="1" smtClean="0"/>
              <a:t>sjoerd</a:t>
            </a:r>
            <a:r>
              <a:rPr lang="en-US" dirty="0" smtClean="0"/>
              <a:t>'}, or by the </a:t>
            </a:r>
            <a:r>
              <a:rPr lang="en-US" dirty="0" err="1" smtClean="0">
                <a:hlinkClick r:id="rId2" tooltip="dict"/>
              </a:rPr>
              <a:t>dict</a:t>
            </a:r>
            <a:r>
              <a:rPr lang="en-US" dirty="0" smtClean="0"/>
              <a:t> constructor</a:t>
            </a:r>
            <a:r>
              <a:rPr lang="en-US" dirty="0" smtClean="0"/>
              <a:t>.</a:t>
            </a:r>
          </a:p>
          <a:p>
            <a:endParaRPr lang="en-US" dirty="0" smtClean="0"/>
          </a:p>
          <a:p>
            <a:pPr>
              <a:buNone/>
            </a:pPr>
            <a:r>
              <a:rPr lang="en-US" dirty="0" smtClean="0"/>
              <a:t>class </a:t>
            </a:r>
            <a:r>
              <a:rPr lang="en-US" dirty="0" err="1" smtClean="0"/>
              <a:t>dict</a:t>
            </a:r>
            <a:r>
              <a:rPr lang="en-US" dirty="0" smtClean="0"/>
              <a:t>(**</a:t>
            </a:r>
            <a:r>
              <a:rPr lang="en-US" dirty="0" err="1" smtClean="0"/>
              <a:t>kwarg</a:t>
            </a:r>
            <a:r>
              <a:rPr lang="en-US" dirty="0" smtClean="0"/>
              <a:t>)</a:t>
            </a:r>
          </a:p>
          <a:p>
            <a:pPr>
              <a:buNone/>
            </a:pPr>
            <a:r>
              <a:rPr lang="en-US" dirty="0" smtClean="0"/>
              <a:t>class </a:t>
            </a:r>
            <a:r>
              <a:rPr lang="en-US" dirty="0" err="1" smtClean="0"/>
              <a:t>dict</a:t>
            </a:r>
            <a:r>
              <a:rPr lang="en-US" dirty="0" smtClean="0"/>
              <a:t>(mapping, **</a:t>
            </a:r>
            <a:r>
              <a:rPr lang="en-US" dirty="0" err="1" smtClean="0"/>
              <a:t>kwarg</a:t>
            </a:r>
            <a:r>
              <a:rPr lang="en-US" dirty="0" smtClean="0"/>
              <a:t>)</a:t>
            </a:r>
          </a:p>
          <a:p>
            <a:pPr>
              <a:buNone/>
            </a:pPr>
            <a:r>
              <a:rPr lang="en-US" dirty="0" smtClean="0"/>
              <a:t>class </a:t>
            </a:r>
            <a:r>
              <a:rPr lang="en-US" dirty="0" err="1" smtClean="0"/>
              <a:t>dict</a:t>
            </a:r>
            <a:r>
              <a:rPr lang="en-US" dirty="0" smtClean="0"/>
              <a:t>(iterable, </a:t>
            </a:r>
            <a:r>
              <a:rPr lang="en-US" dirty="0" smtClean="0"/>
              <a:t>**</a:t>
            </a:r>
            <a:r>
              <a:rPr lang="en-US" dirty="0" err="1" smtClean="0"/>
              <a:t>kwarg</a:t>
            </a:r>
            <a:r>
              <a:rPr lang="en-US" dirty="0" smtClean="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a:t>
            </a:r>
            <a:r>
              <a:rPr lang="en-US" dirty="0" err="1" smtClean="0"/>
              <a:t>args</a:t>
            </a:r>
            <a:r>
              <a:rPr lang="en-US" dirty="0" smtClean="0"/>
              <a:t> and **</a:t>
            </a:r>
            <a:r>
              <a:rPr lang="en-US" dirty="0" err="1" smtClean="0"/>
              <a:t>kwargs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It </a:t>
            </a:r>
            <a:r>
              <a:rPr lang="en-US" dirty="0" smtClean="0"/>
              <a:t>is not necessary to write *</a:t>
            </a:r>
            <a:r>
              <a:rPr lang="en-US" dirty="0" err="1" smtClean="0"/>
              <a:t>args</a:t>
            </a:r>
            <a:r>
              <a:rPr lang="en-US" dirty="0" smtClean="0"/>
              <a:t> or **</a:t>
            </a:r>
            <a:r>
              <a:rPr lang="en-US" dirty="0" err="1" smtClean="0"/>
              <a:t>kwargs</a:t>
            </a:r>
            <a:r>
              <a:rPr lang="en-US" dirty="0" smtClean="0"/>
              <a:t>. </a:t>
            </a:r>
            <a:endParaRPr lang="en-US" dirty="0" smtClean="0"/>
          </a:p>
          <a:p>
            <a:r>
              <a:rPr lang="en-US" dirty="0" smtClean="0"/>
              <a:t>Only </a:t>
            </a:r>
            <a:r>
              <a:rPr lang="en-US" dirty="0" smtClean="0"/>
              <a:t>the * (</a:t>
            </a:r>
            <a:r>
              <a:rPr lang="en-US" dirty="0" err="1" smtClean="0"/>
              <a:t>aesteric</a:t>
            </a:r>
            <a:r>
              <a:rPr lang="en-US" dirty="0" smtClean="0"/>
              <a:t>) is necessary. </a:t>
            </a:r>
            <a:endParaRPr lang="en-US" dirty="0" smtClean="0"/>
          </a:p>
          <a:p>
            <a:r>
              <a:rPr lang="en-US" dirty="0" smtClean="0"/>
              <a:t>You </a:t>
            </a:r>
            <a:r>
              <a:rPr lang="en-US" dirty="0" smtClean="0"/>
              <a:t>could have also written *</a:t>
            </a:r>
            <a:r>
              <a:rPr lang="en-US" dirty="0" err="1" smtClean="0"/>
              <a:t>var</a:t>
            </a:r>
            <a:r>
              <a:rPr lang="en-US" dirty="0" smtClean="0"/>
              <a:t> and **vars. </a:t>
            </a:r>
            <a:endParaRPr lang="en-US" dirty="0" smtClean="0"/>
          </a:p>
          <a:p>
            <a:r>
              <a:rPr lang="en-US" dirty="0" smtClean="0"/>
              <a:t>Writing </a:t>
            </a:r>
            <a:r>
              <a:rPr lang="en-US" dirty="0" smtClean="0"/>
              <a:t>*</a:t>
            </a:r>
            <a:r>
              <a:rPr lang="en-US" dirty="0" err="1" smtClean="0"/>
              <a:t>args</a:t>
            </a:r>
            <a:r>
              <a:rPr lang="en-US" dirty="0" smtClean="0"/>
              <a:t> and **</a:t>
            </a:r>
            <a:r>
              <a:rPr lang="en-US" dirty="0" err="1" smtClean="0"/>
              <a:t>kwargs</a:t>
            </a:r>
            <a:r>
              <a:rPr lang="en-US" dirty="0" smtClean="0"/>
              <a:t> is just a convention</a:t>
            </a:r>
            <a:r>
              <a:rPr lang="en-US" dirty="0" smtClean="0"/>
              <a:t>.</a:t>
            </a:r>
          </a:p>
          <a:p>
            <a:r>
              <a:rPr lang="en-US" dirty="0" smtClean="0"/>
              <a:t>Allow </a:t>
            </a:r>
            <a:r>
              <a:rPr lang="en-US" dirty="0" smtClean="0"/>
              <a:t>you to pass a variable number of arguments to a function</a:t>
            </a:r>
            <a:r>
              <a:rPr lang="en-US" dirty="0" smtClean="0"/>
              <a:t>.</a:t>
            </a:r>
          </a:p>
          <a:p>
            <a:r>
              <a:rPr lang="en-US" dirty="0" smtClean="0"/>
              <a:t>What does variable mean here is that you do not know before hand that how many arguments can be passed to your function by the user so in this case you use these two keywords.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a:t>
            </a:r>
            <a:r>
              <a:rPr lang="en-US" dirty="0" err="1" smtClean="0"/>
              <a:t>args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err="1" smtClean="0"/>
              <a:t>args</a:t>
            </a:r>
            <a:r>
              <a:rPr lang="en-US" dirty="0" smtClean="0"/>
              <a:t> is used to send a </a:t>
            </a:r>
            <a:r>
              <a:rPr lang="en-US" b="1" dirty="0" smtClean="0"/>
              <a:t>non-</a:t>
            </a:r>
            <a:r>
              <a:rPr lang="en-US" b="1" dirty="0" err="1" smtClean="0"/>
              <a:t>keyworded</a:t>
            </a:r>
            <a:r>
              <a:rPr lang="en-US" dirty="0" smtClean="0"/>
              <a:t> variable length argument list to the function</a:t>
            </a:r>
            <a:r>
              <a:rPr lang="en-US" dirty="0" smtClean="0"/>
              <a:t>.</a:t>
            </a:r>
          </a:p>
          <a:p>
            <a:pPr>
              <a:buNone/>
            </a:pPr>
            <a:endParaRPr lang="en-US" dirty="0" smtClean="0"/>
          </a:p>
          <a:p>
            <a:pPr>
              <a:buNone/>
            </a:pPr>
            <a:r>
              <a:rPr lang="en-US" dirty="0" smtClean="0"/>
              <a:t>def </a:t>
            </a:r>
            <a:r>
              <a:rPr lang="en-US" dirty="0" err="1" smtClean="0"/>
              <a:t>test_var_args</a:t>
            </a:r>
            <a:r>
              <a:rPr lang="en-US" dirty="0" smtClean="0"/>
              <a:t>(</a:t>
            </a:r>
            <a:r>
              <a:rPr lang="en-US" dirty="0" err="1" smtClean="0"/>
              <a:t>f_arg</a:t>
            </a:r>
            <a:r>
              <a:rPr lang="en-US" dirty="0" smtClean="0"/>
              <a:t>, *</a:t>
            </a:r>
            <a:r>
              <a:rPr lang="en-US" dirty="0" err="1" smtClean="0"/>
              <a:t>argv</a:t>
            </a:r>
            <a:r>
              <a:rPr lang="en-US" dirty="0" smtClean="0"/>
              <a:t>): </a:t>
            </a:r>
            <a:endParaRPr lang="en-US" dirty="0" smtClean="0"/>
          </a:p>
          <a:p>
            <a:pPr>
              <a:buNone/>
            </a:pPr>
            <a:r>
              <a:rPr lang="en-US" dirty="0" smtClean="0"/>
              <a:t>	</a:t>
            </a:r>
            <a:r>
              <a:rPr lang="en-US" dirty="0" smtClean="0"/>
              <a:t>print </a:t>
            </a:r>
            <a:r>
              <a:rPr lang="en-US" dirty="0" smtClean="0"/>
              <a:t>"first normal </a:t>
            </a:r>
            <a:r>
              <a:rPr lang="en-US" dirty="0" err="1" smtClean="0"/>
              <a:t>arg</a:t>
            </a:r>
            <a:r>
              <a:rPr lang="en-US" dirty="0" smtClean="0"/>
              <a:t>:", </a:t>
            </a:r>
            <a:r>
              <a:rPr lang="en-US" dirty="0" err="1" smtClean="0"/>
              <a:t>f_arg</a:t>
            </a:r>
            <a:r>
              <a:rPr lang="en-US" dirty="0" smtClean="0"/>
              <a:t> </a:t>
            </a:r>
            <a:endParaRPr lang="en-US" dirty="0" smtClean="0"/>
          </a:p>
          <a:p>
            <a:pPr>
              <a:buNone/>
            </a:pPr>
            <a:r>
              <a:rPr lang="en-US" dirty="0" smtClean="0"/>
              <a:t>	</a:t>
            </a:r>
            <a:r>
              <a:rPr lang="en-US" dirty="0" smtClean="0"/>
              <a:t>for </a:t>
            </a:r>
            <a:r>
              <a:rPr lang="en-US" dirty="0" err="1" smtClean="0"/>
              <a:t>arg</a:t>
            </a:r>
            <a:r>
              <a:rPr lang="en-US" dirty="0" smtClean="0"/>
              <a:t> in </a:t>
            </a:r>
            <a:r>
              <a:rPr lang="en-US" dirty="0" err="1" smtClean="0"/>
              <a:t>argv</a:t>
            </a:r>
            <a:r>
              <a:rPr lang="en-US" dirty="0" smtClean="0"/>
              <a:t>: </a:t>
            </a:r>
            <a:endParaRPr lang="en-US" dirty="0" smtClean="0"/>
          </a:p>
          <a:p>
            <a:pPr>
              <a:buNone/>
            </a:pPr>
            <a:r>
              <a:rPr lang="en-US" dirty="0" smtClean="0"/>
              <a:t>	</a:t>
            </a:r>
            <a:r>
              <a:rPr lang="en-US" dirty="0" smtClean="0"/>
              <a:t>	print </a:t>
            </a:r>
            <a:r>
              <a:rPr lang="en-US" dirty="0" smtClean="0"/>
              <a:t>"another </a:t>
            </a:r>
            <a:r>
              <a:rPr lang="en-US" dirty="0" err="1" smtClean="0"/>
              <a:t>arg</a:t>
            </a:r>
            <a:r>
              <a:rPr lang="en-US" dirty="0" smtClean="0"/>
              <a:t> through *</a:t>
            </a:r>
            <a:r>
              <a:rPr lang="en-US" dirty="0" err="1" smtClean="0"/>
              <a:t>argv</a:t>
            </a:r>
            <a:r>
              <a:rPr lang="en-US" dirty="0" smtClean="0"/>
              <a:t> :", </a:t>
            </a:r>
            <a:r>
              <a:rPr lang="en-US" dirty="0" err="1" smtClean="0"/>
              <a:t>arg</a:t>
            </a:r>
            <a:endParaRPr lang="en-US" dirty="0" smtClean="0"/>
          </a:p>
          <a:p>
            <a:pPr>
              <a:buNone/>
            </a:pPr>
            <a:endParaRPr lang="en-US" dirty="0" smtClean="0"/>
          </a:p>
          <a:p>
            <a:pPr>
              <a:buNone/>
            </a:pPr>
            <a:r>
              <a:rPr lang="en-US" dirty="0" err="1" smtClean="0"/>
              <a:t>test_var_args</a:t>
            </a:r>
            <a:r>
              <a:rPr lang="en-US" dirty="0" smtClean="0"/>
              <a:t>('</a:t>
            </a:r>
            <a:r>
              <a:rPr lang="en-US" dirty="0" err="1" smtClean="0"/>
              <a:t>yasoob','python','eggs','test</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first normal </a:t>
            </a:r>
            <a:r>
              <a:rPr lang="en-US" dirty="0" err="1" smtClean="0"/>
              <a:t>arg</a:t>
            </a:r>
            <a:r>
              <a:rPr lang="en-US" dirty="0" smtClean="0"/>
              <a:t>: </a:t>
            </a:r>
            <a:r>
              <a:rPr lang="en-US" dirty="0" err="1" smtClean="0"/>
              <a:t>yasoob</a:t>
            </a:r>
            <a:r>
              <a:rPr lang="en-US" dirty="0" smtClean="0"/>
              <a:t> </a:t>
            </a:r>
            <a:endParaRPr lang="en-US" dirty="0" smtClean="0"/>
          </a:p>
          <a:p>
            <a:pPr>
              <a:buNone/>
            </a:pPr>
            <a:r>
              <a:rPr lang="en-US" dirty="0" smtClean="0"/>
              <a:t>another </a:t>
            </a:r>
            <a:r>
              <a:rPr lang="en-US" dirty="0" err="1" smtClean="0"/>
              <a:t>arg</a:t>
            </a:r>
            <a:r>
              <a:rPr lang="en-US" dirty="0" smtClean="0"/>
              <a:t> through *</a:t>
            </a:r>
            <a:r>
              <a:rPr lang="en-US" dirty="0" err="1" smtClean="0"/>
              <a:t>argv</a:t>
            </a:r>
            <a:r>
              <a:rPr lang="en-US" dirty="0" smtClean="0"/>
              <a:t> : python </a:t>
            </a:r>
            <a:endParaRPr lang="en-US" dirty="0" smtClean="0"/>
          </a:p>
          <a:p>
            <a:pPr>
              <a:buNone/>
            </a:pPr>
            <a:r>
              <a:rPr lang="en-US" dirty="0" smtClean="0"/>
              <a:t>another </a:t>
            </a:r>
            <a:r>
              <a:rPr lang="en-US" dirty="0" err="1" smtClean="0"/>
              <a:t>arg</a:t>
            </a:r>
            <a:r>
              <a:rPr lang="en-US" dirty="0" smtClean="0"/>
              <a:t> through *</a:t>
            </a:r>
            <a:r>
              <a:rPr lang="en-US" dirty="0" err="1" smtClean="0"/>
              <a:t>argv</a:t>
            </a:r>
            <a:r>
              <a:rPr lang="en-US" dirty="0" smtClean="0"/>
              <a:t> : eggs </a:t>
            </a:r>
            <a:endParaRPr lang="en-US" dirty="0" smtClean="0"/>
          </a:p>
          <a:p>
            <a:pPr>
              <a:buNone/>
            </a:pPr>
            <a:r>
              <a:rPr lang="en-US" dirty="0" smtClean="0"/>
              <a:t>another </a:t>
            </a:r>
            <a:r>
              <a:rPr lang="en-US" dirty="0" err="1" smtClean="0"/>
              <a:t>arg</a:t>
            </a:r>
            <a:r>
              <a:rPr lang="en-US" dirty="0" smtClean="0"/>
              <a:t> through *</a:t>
            </a:r>
            <a:r>
              <a:rPr lang="en-US" dirty="0" err="1" smtClean="0"/>
              <a:t>argv</a:t>
            </a:r>
            <a:r>
              <a:rPr lang="en-US" dirty="0" smtClean="0"/>
              <a:t> : test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a:t>
            </a:r>
            <a:r>
              <a:rPr lang="en-US" dirty="0" err="1" smtClean="0"/>
              <a:t>kwargs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kwargs</a:t>
            </a:r>
            <a:r>
              <a:rPr lang="en-US" dirty="0" smtClean="0"/>
              <a:t> allows you to pass </a:t>
            </a:r>
            <a:r>
              <a:rPr lang="en-US" b="1" dirty="0" err="1" smtClean="0"/>
              <a:t>keyworded</a:t>
            </a:r>
            <a:r>
              <a:rPr lang="en-US" b="1" dirty="0" smtClean="0"/>
              <a:t> </a:t>
            </a:r>
            <a:r>
              <a:rPr lang="en-US" dirty="0" smtClean="0"/>
              <a:t>variable </a:t>
            </a:r>
            <a:r>
              <a:rPr lang="en-US" dirty="0" smtClean="0"/>
              <a:t>length of arguments to a function. </a:t>
            </a:r>
            <a:endParaRPr lang="en-US" dirty="0" smtClean="0"/>
          </a:p>
          <a:p>
            <a:r>
              <a:rPr lang="en-US" dirty="0" smtClean="0"/>
              <a:t>You </a:t>
            </a:r>
            <a:r>
              <a:rPr lang="en-US" dirty="0" smtClean="0"/>
              <a:t>should use **</a:t>
            </a:r>
            <a:r>
              <a:rPr lang="en-US" dirty="0" err="1" smtClean="0"/>
              <a:t>kwargs</a:t>
            </a:r>
            <a:r>
              <a:rPr lang="en-US" dirty="0" smtClean="0"/>
              <a:t> if you want to handle </a:t>
            </a:r>
            <a:r>
              <a:rPr lang="en-US" b="1" dirty="0" smtClean="0"/>
              <a:t>named arguments</a:t>
            </a:r>
            <a:r>
              <a:rPr lang="en-US" dirty="0" smtClean="0"/>
              <a:t> in a function</a:t>
            </a:r>
            <a:r>
              <a:rPr lang="en-US" dirty="0" smtClean="0"/>
              <a:t>.</a:t>
            </a:r>
          </a:p>
          <a:p>
            <a:pPr>
              <a:buNone/>
            </a:pPr>
            <a:r>
              <a:rPr lang="en-US" dirty="0" smtClean="0"/>
              <a:t>def </a:t>
            </a:r>
            <a:r>
              <a:rPr lang="en-US" dirty="0" err="1" smtClean="0"/>
              <a:t>greet_me</a:t>
            </a:r>
            <a:r>
              <a:rPr lang="en-US" dirty="0" smtClean="0"/>
              <a:t>(**</a:t>
            </a:r>
            <a:r>
              <a:rPr lang="en-US" dirty="0" err="1" smtClean="0"/>
              <a:t>kwargs</a:t>
            </a:r>
            <a:r>
              <a:rPr lang="en-US" dirty="0" smtClean="0"/>
              <a:t>): </a:t>
            </a:r>
            <a:endParaRPr lang="en-US" dirty="0" smtClean="0"/>
          </a:p>
          <a:p>
            <a:pPr>
              <a:buNone/>
            </a:pPr>
            <a:r>
              <a:rPr lang="en-US" dirty="0" smtClean="0"/>
              <a:t>	</a:t>
            </a:r>
            <a:r>
              <a:rPr lang="en-US" dirty="0" smtClean="0"/>
              <a:t>if </a:t>
            </a:r>
            <a:r>
              <a:rPr lang="en-US" dirty="0" err="1" smtClean="0"/>
              <a:t>kwargs</a:t>
            </a:r>
            <a:r>
              <a:rPr lang="en-US" dirty="0" smtClean="0"/>
              <a:t> is not None</a:t>
            </a:r>
            <a:r>
              <a:rPr lang="en-US" dirty="0" smtClean="0"/>
              <a:t>:</a:t>
            </a:r>
          </a:p>
          <a:p>
            <a:pPr>
              <a:buNone/>
            </a:pPr>
            <a:r>
              <a:rPr lang="en-US" dirty="0" smtClean="0"/>
              <a:t>		for </a:t>
            </a:r>
            <a:r>
              <a:rPr lang="en-US" dirty="0" smtClean="0"/>
              <a:t>key, value in </a:t>
            </a:r>
            <a:r>
              <a:rPr lang="en-US" dirty="0" err="1" smtClean="0"/>
              <a:t>kwargs.iteritems</a:t>
            </a:r>
            <a:r>
              <a:rPr lang="en-US" dirty="0" smtClean="0"/>
              <a:t>(): </a:t>
            </a:r>
            <a:endParaRPr lang="en-US" dirty="0" smtClean="0"/>
          </a:p>
          <a:p>
            <a:pPr>
              <a:buNone/>
            </a:pPr>
            <a:r>
              <a:rPr lang="en-US" dirty="0" smtClean="0"/>
              <a:t>	</a:t>
            </a:r>
            <a:r>
              <a:rPr lang="en-US" dirty="0" smtClean="0"/>
              <a:t>		print </a:t>
            </a:r>
            <a:r>
              <a:rPr lang="en-US" dirty="0" smtClean="0"/>
              <a:t>"%s == %s" %(</a:t>
            </a:r>
            <a:r>
              <a:rPr lang="en-US" dirty="0" err="1" smtClean="0"/>
              <a:t>key,value</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greet_me</a:t>
            </a:r>
            <a:r>
              <a:rPr lang="en-US" dirty="0" smtClean="0"/>
              <a:t>(name="</a:t>
            </a:r>
            <a:r>
              <a:rPr lang="en-US" dirty="0" err="1" smtClean="0"/>
              <a:t>yasoob</a:t>
            </a:r>
            <a:r>
              <a:rPr lang="en-US" dirty="0" smtClean="0"/>
              <a:t>") </a:t>
            </a:r>
            <a:endParaRPr lang="en-US" dirty="0" smtClean="0"/>
          </a:p>
          <a:p>
            <a:pPr>
              <a:buNone/>
            </a:pPr>
            <a:r>
              <a:rPr lang="en-US" dirty="0" smtClean="0"/>
              <a:t>name </a:t>
            </a:r>
            <a:r>
              <a:rPr lang="en-US" dirty="0" smtClean="0"/>
              <a:t>== </a:t>
            </a:r>
            <a:r>
              <a:rPr lang="en-US" dirty="0" err="1" smtClean="0"/>
              <a:t>yasoob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args</a:t>
            </a:r>
            <a:r>
              <a:rPr lang="en-US" dirty="0" smtClean="0"/>
              <a:t> and **</a:t>
            </a:r>
            <a:r>
              <a:rPr lang="en-US" dirty="0" err="1" smtClean="0"/>
              <a:t>kwargs</a:t>
            </a:r>
            <a:r>
              <a:rPr lang="en-US" dirty="0" smtClean="0"/>
              <a:t> to call a function</a:t>
            </a:r>
            <a:endParaRPr lang="en-US" dirty="0"/>
          </a:p>
        </p:txBody>
      </p:sp>
      <p:sp>
        <p:nvSpPr>
          <p:cNvPr id="3" name="Content Placeholder 2"/>
          <p:cNvSpPr>
            <a:spLocks noGrp="1"/>
          </p:cNvSpPr>
          <p:nvPr>
            <p:ph idx="1"/>
          </p:nvPr>
        </p:nvSpPr>
        <p:spPr/>
        <p:txBody>
          <a:bodyPr/>
          <a:lstStyle/>
          <a:p>
            <a:pPr>
              <a:buNone/>
            </a:pPr>
            <a:r>
              <a:rPr lang="en-US" dirty="0" smtClean="0"/>
              <a:t>def </a:t>
            </a:r>
            <a:r>
              <a:rPr lang="en-US" dirty="0" err="1" smtClean="0"/>
              <a:t>test_args_kwargs</a:t>
            </a:r>
            <a:r>
              <a:rPr lang="en-US" dirty="0" smtClean="0"/>
              <a:t>(arg1, arg2, arg3): </a:t>
            </a:r>
            <a:endParaRPr lang="en-US" dirty="0" smtClean="0"/>
          </a:p>
          <a:p>
            <a:pPr>
              <a:buNone/>
            </a:pPr>
            <a:r>
              <a:rPr lang="en-US" dirty="0" smtClean="0"/>
              <a:t>	</a:t>
            </a:r>
            <a:r>
              <a:rPr lang="en-US" dirty="0" smtClean="0"/>
              <a:t>print </a:t>
            </a:r>
            <a:r>
              <a:rPr lang="en-US" dirty="0" smtClean="0"/>
              <a:t>"arg1:", arg1 </a:t>
            </a:r>
            <a:endParaRPr lang="en-US" dirty="0" smtClean="0"/>
          </a:p>
          <a:p>
            <a:pPr>
              <a:buNone/>
            </a:pPr>
            <a:r>
              <a:rPr lang="en-US" dirty="0" smtClean="0"/>
              <a:t>	</a:t>
            </a:r>
            <a:r>
              <a:rPr lang="en-US" dirty="0" smtClean="0"/>
              <a:t>print </a:t>
            </a:r>
            <a:r>
              <a:rPr lang="en-US" dirty="0" smtClean="0"/>
              <a:t>"arg2:", arg2 </a:t>
            </a:r>
            <a:endParaRPr lang="en-US" dirty="0" smtClean="0"/>
          </a:p>
          <a:p>
            <a:pPr>
              <a:buNone/>
            </a:pPr>
            <a:r>
              <a:rPr lang="en-US" dirty="0" smtClean="0"/>
              <a:t>	</a:t>
            </a:r>
            <a:r>
              <a:rPr lang="en-US" dirty="0" smtClean="0"/>
              <a:t>print </a:t>
            </a:r>
            <a:r>
              <a:rPr lang="en-US" dirty="0" smtClean="0"/>
              <a:t>"arg3:", </a:t>
            </a:r>
            <a:r>
              <a:rPr lang="en-US" dirty="0" smtClean="0"/>
              <a:t>arg3</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args</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args</a:t>
            </a:r>
            <a:r>
              <a:rPr lang="en-US" dirty="0" smtClean="0"/>
              <a:t> = ("two", 3,5) </a:t>
            </a:r>
            <a:endParaRPr lang="en-US" dirty="0" smtClean="0"/>
          </a:p>
          <a:p>
            <a:pPr>
              <a:buNone/>
            </a:pPr>
            <a:r>
              <a:rPr lang="en-US" dirty="0" smtClean="0"/>
              <a:t>&gt;&gt;&gt; </a:t>
            </a:r>
            <a:r>
              <a:rPr lang="en-US" dirty="0" err="1" smtClean="0"/>
              <a:t>test_args_kwargs</a:t>
            </a:r>
            <a:r>
              <a:rPr lang="en-US" dirty="0" smtClean="0"/>
              <a:t>(*</a:t>
            </a:r>
            <a:r>
              <a:rPr lang="en-US" dirty="0" err="1" smtClean="0"/>
              <a:t>args</a:t>
            </a:r>
            <a:r>
              <a:rPr lang="en-US" dirty="0" smtClean="0"/>
              <a:t>) </a:t>
            </a:r>
            <a:endParaRPr lang="en-US" dirty="0" smtClean="0"/>
          </a:p>
          <a:p>
            <a:pPr>
              <a:buNone/>
            </a:pPr>
            <a:r>
              <a:rPr lang="en-US" dirty="0" smtClean="0"/>
              <a:t>arg1</a:t>
            </a:r>
            <a:r>
              <a:rPr lang="en-US" dirty="0" smtClean="0"/>
              <a:t>: two </a:t>
            </a:r>
            <a:endParaRPr lang="en-US" dirty="0" smtClean="0"/>
          </a:p>
          <a:p>
            <a:pPr>
              <a:buNone/>
            </a:pPr>
            <a:r>
              <a:rPr lang="en-US" dirty="0" smtClean="0"/>
              <a:t>arg2</a:t>
            </a:r>
            <a:r>
              <a:rPr lang="en-US" dirty="0" smtClean="0"/>
              <a:t>: 3 </a:t>
            </a:r>
            <a:endParaRPr lang="en-US" dirty="0" smtClean="0"/>
          </a:p>
          <a:p>
            <a:pPr>
              <a:buNone/>
            </a:pPr>
            <a:r>
              <a:rPr lang="en-US" dirty="0" smtClean="0"/>
              <a:t>arg3</a:t>
            </a:r>
            <a:r>
              <a:rPr lang="en-US" dirty="0" smtClean="0"/>
              <a:t>: 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kwargs</a:t>
            </a:r>
            <a:endParaRPr lang="en-US" dirty="0"/>
          </a:p>
        </p:txBody>
      </p:sp>
      <p:sp>
        <p:nvSpPr>
          <p:cNvPr id="3" name="Content Placeholder 2"/>
          <p:cNvSpPr>
            <a:spLocks noGrp="1"/>
          </p:cNvSpPr>
          <p:nvPr>
            <p:ph idx="1"/>
          </p:nvPr>
        </p:nvSpPr>
        <p:spPr/>
        <p:txBody>
          <a:bodyPr/>
          <a:lstStyle/>
          <a:p>
            <a:pPr>
              <a:buNone/>
            </a:pPr>
            <a:r>
              <a:rPr lang="en-US" dirty="0" smtClean="0"/>
              <a:t>&gt;&gt;&gt; </a:t>
            </a:r>
            <a:r>
              <a:rPr lang="en-US" dirty="0" err="1" smtClean="0"/>
              <a:t>kwargs</a:t>
            </a:r>
            <a:r>
              <a:rPr lang="en-US" dirty="0" smtClean="0"/>
              <a:t> = {"arg3": 3, "arg2": "two","arg1":5</a:t>
            </a:r>
            <a:r>
              <a:rPr lang="en-US" dirty="0" smtClean="0"/>
              <a:t>}</a:t>
            </a:r>
          </a:p>
          <a:p>
            <a:pPr>
              <a:buNone/>
            </a:pPr>
            <a:r>
              <a:rPr lang="en-US" dirty="0" smtClean="0"/>
              <a:t>&gt;&gt;&gt; </a:t>
            </a:r>
            <a:r>
              <a:rPr lang="en-US" dirty="0" err="1" smtClean="0"/>
              <a:t>test_args_kwargs</a:t>
            </a:r>
            <a:r>
              <a:rPr lang="en-US" dirty="0" smtClean="0"/>
              <a:t>(**</a:t>
            </a:r>
            <a:r>
              <a:rPr lang="en-US" dirty="0" err="1" smtClean="0"/>
              <a:t>kwargs</a:t>
            </a:r>
            <a:r>
              <a:rPr lang="en-US" dirty="0" smtClean="0"/>
              <a:t>) </a:t>
            </a:r>
            <a:endParaRPr lang="en-US" dirty="0" smtClean="0"/>
          </a:p>
          <a:p>
            <a:pPr>
              <a:buNone/>
            </a:pPr>
            <a:r>
              <a:rPr lang="en-US" dirty="0" smtClean="0"/>
              <a:t>arg1</a:t>
            </a:r>
            <a:r>
              <a:rPr lang="en-US" dirty="0" smtClean="0"/>
              <a:t>: 5 </a:t>
            </a:r>
            <a:endParaRPr lang="en-US" dirty="0" smtClean="0"/>
          </a:p>
          <a:p>
            <a:pPr>
              <a:buNone/>
            </a:pPr>
            <a:r>
              <a:rPr lang="en-US" dirty="0" smtClean="0"/>
              <a:t>arg2</a:t>
            </a:r>
            <a:r>
              <a:rPr lang="en-US" dirty="0" smtClean="0"/>
              <a:t>: two </a:t>
            </a:r>
            <a:endParaRPr lang="en-US" dirty="0" smtClean="0"/>
          </a:p>
          <a:p>
            <a:pPr>
              <a:buNone/>
            </a:pPr>
            <a:r>
              <a:rPr lang="en-US" dirty="0" smtClean="0"/>
              <a:t>arg3</a:t>
            </a:r>
            <a:r>
              <a:rPr lang="en-US" dirty="0" smtClean="0"/>
              <a:t>: 3</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the three in a function</a:t>
            </a:r>
            <a:endParaRPr lang="en-US" dirty="0"/>
          </a:p>
        </p:txBody>
      </p:sp>
      <p:sp>
        <p:nvSpPr>
          <p:cNvPr id="3" name="Content Placeholder 2"/>
          <p:cNvSpPr>
            <a:spLocks noGrp="1"/>
          </p:cNvSpPr>
          <p:nvPr>
            <p:ph idx="1"/>
          </p:nvPr>
        </p:nvSpPr>
        <p:spPr/>
        <p:txBody>
          <a:bodyPr/>
          <a:lstStyle/>
          <a:p>
            <a:pPr>
              <a:buNone/>
            </a:pPr>
            <a:r>
              <a:rPr lang="en-US" dirty="0" smtClean="0"/>
              <a:t>Order is</a:t>
            </a:r>
          </a:p>
          <a:p>
            <a:pPr>
              <a:buNone/>
            </a:pPr>
            <a:endParaRPr lang="en-US" dirty="0" smtClean="0"/>
          </a:p>
          <a:p>
            <a:pPr>
              <a:buNone/>
            </a:pPr>
            <a:r>
              <a:rPr lang="en-US" dirty="0" err="1" smtClean="0"/>
              <a:t>some_func</a:t>
            </a:r>
            <a:r>
              <a:rPr lang="en-US" dirty="0" smtClean="0"/>
              <a:t>(</a:t>
            </a:r>
            <a:r>
              <a:rPr lang="en-US" dirty="0" err="1" smtClean="0"/>
              <a:t>fargs</a:t>
            </a:r>
            <a:r>
              <a:rPr lang="en-US" dirty="0" smtClean="0"/>
              <a:t>,*</a:t>
            </a:r>
            <a:r>
              <a:rPr lang="en-US" dirty="0" err="1" smtClean="0"/>
              <a:t>args</a:t>
            </a:r>
            <a:r>
              <a:rPr lang="en-US" dirty="0" smtClean="0"/>
              <a:t>,**</a:t>
            </a:r>
            <a:r>
              <a:rPr lang="en-US" dirty="0" err="1" smtClean="0"/>
              <a:t>kwargs</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pPr>
              <a:buNone/>
            </a:pPr>
            <a:r>
              <a:rPr lang="en-US" dirty="0" smtClean="0">
                <a:hlinkClick r:id="rId2"/>
              </a:rPr>
              <a:t>https://</a:t>
            </a:r>
            <a:r>
              <a:rPr lang="en-US" dirty="0" smtClean="0">
                <a:hlinkClick r:id="rId2"/>
              </a:rPr>
              <a:t>docs.python.org/3/tutorial/datastructures.html#dictionaries</a:t>
            </a:r>
            <a:endParaRPr lang="en-US" dirty="0" smtClean="0"/>
          </a:p>
          <a:p>
            <a:pPr>
              <a:buNone/>
            </a:pPr>
            <a:endParaRPr lang="en-US"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t>following examples all return a dictionary equal to {"one": 1, "two": 2, "three": 3</a:t>
            </a:r>
            <a:r>
              <a:rPr lang="en-US" dirty="0" smtClean="0"/>
              <a:t>}</a:t>
            </a:r>
          </a:p>
          <a:p>
            <a:endParaRPr lang="en-US" dirty="0" smtClean="0"/>
          </a:p>
          <a:p>
            <a:pPr>
              <a:buNone/>
            </a:pPr>
            <a:r>
              <a:rPr lang="en-US" dirty="0" smtClean="0"/>
              <a:t>&gt;&gt;&gt; a = </a:t>
            </a:r>
            <a:r>
              <a:rPr lang="en-US" dirty="0" err="1" smtClean="0"/>
              <a:t>dict</a:t>
            </a:r>
            <a:r>
              <a:rPr lang="en-US" dirty="0" smtClean="0"/>
              <a:t>(one=1, two=2, three=3) </a:t>
            </a:r>
            <a:endParaRPr lang="en-US" dirty="0" smtClean="0"/>
          </a:p>
          <a:p>
            <a:pPr>
              <a:buNone/>
            </a:pPr>
            <a:r>
              <a:rPr lang="en-US" dirty="0" smtClean="0"/>
              <a:t>&gt;&gt;&gt; </a:t>
            </a:r>
            <a:r>
              <a:rPr lang="en-US" dirty="0" smtClean="0"/>
              <a:t>b = {'one': 1, 'two': 2, 'three': 3} </a:t>
            </a:r>
            <a:endParaRPr lang="en-US" dirty="0" smtClean="0"/>
          </a:p>
          <a:p>
            <a:pPr>
              <a:buNone/>
            </a:pPr>
            <a:r>
              <a:rPr lang="en-US" dirty="0" smtClean="0"/>
              <a:t>&gt;&gt;&gt; </a:t>
            </a:r>
            <a:r>
              <a:rPr lang="en-US" dirty="0" smtClean="0"/>
              <a:t>c = </a:t>
            </a:r>
            <a:r>
              <a:rPr lang="en-US" dirty="0" err="1" smtClean="0"/>
              <a:t>dict</a:t>
            </a:r>
            <a:r>
              <a:rPr lang="en-US" dirty="0" smtClean="0"/>
              <a:t>(zip(['one', 'two', 'three'], [1, 2, 3])) </a:t>
            </a:r>
            <a:endParaRPr lang="en-US" dirty="0" smtClean="0"/>
          </a:p>
          <a:p>
            <a:pPr>
              <a:buNone/>
            </a:pPr>
            <a:r>
              <a:rPr lang="en-US" dirty="0" smtClean="0"/>
              <a:t>&gt;&gt;&gt; </a:t>
            </a:r>
            <a:r>
              <a:rPr lang="en-US" dirty="0" smtClean="0"/>
              <a:t>d = </a:t>
            </a:r>
            <a:r>
              <a:rPr lang="en-US" dirty="0" err="1" smtClean="0"/>
              <a:t>dict</a:t>
            </a:r>
            <a:r>
              <a:rPr lang="en-US" dirty="0" smtClean="0"/>
              <a:t>([('two', 2), ('one', 1), ('three', 3)]) </a:t>
            </a:r>
            <a:endParaRPr lang="en-US" dirty="0" smtClean="0"/>
          </a:p>
          <a:p>
            <a:pPr>
              <a:buNone/>
            </a:pPr>
            <a:r>
              <a:rPr lang="en-US" dirty="0" smtClean="0"/>
              <a:t>&gt;&gt;&gt; </a:t>
            </a:r>
            <a:r>
              <a:rPr lang="en-US" dirty="0" smtClean="0"/>
              <a:t>e = </a:t>
            </a:r>
            <a:r>
              <a:rPr lang="en-US" dirty="0" err="1" smtClean="0"/>
              <a:t>dict</a:t>
            </a:r>
            <a:r>
              <a:rPr lang="en-US" dirty="0" smtClean="0"/>
              <a:t>({'three': 3, 'one': 1, 'two': 2}) </a:t>
            </a:r>
            <a:endParaRPr lang="en-US" dirty="0" smtClean="0"/>
          </a:p>
          <a:p>
            <a:pPr>
              <a:buNone/>
            </a:pPr>
            <a:r>
              <a:rPr lang="en-US" dirty="0" smtClean="0"/>
              <a:t>&gt;&gt;&gt; </a:t>
            </a:r>
            <a:r>
              <a:rPr lang="en-US" dirty="0" smtClean="0"/>
              <a:t>a == b == c == d == e </a:t>
            </a:r>
            <a:endParaRPr lang="en-US" dirty="0" smtClean="0"/>
          </a:p>
          <a:p>
            <a:pPr>
              <a:buNone/>
            </a:pPr>
            <a:r>
              <a:rPr lang="en-US" dirty="0" smtClean="0"/>
              <a:t>True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a:buNone/>
            </a:pPr>
            <a:r>
              <a:rPr lang="en-US" dirty="0" smtClean="0"/>
              <a:t>&gt;&gt;&gt; </a:t>
            </a:r>
            <a:r>
              <a:rPr lang="en-US" dirty="0" err="1" smtClean="0"/>
              <a:t>tel</a:t>
            </a:r>
            <a:r>
              <a:rPr lang="en-US" dirty="0" smtClean="0"/>
              <a:t> = {'jack': 4098, '</a:t>
            </a:r>
            <a:r>
              <a:rPr lang="en-US" dirty="0" err="1" smtClean="0"/>
              <a:t>sape</a:t>
            </a:r>
            <a:r>
              <a:rPr lang="en-US" dirty="0" smtClean="0"/>
              <a:t>': 4139} </a:t>
            </a:r>
            <a:endParaRPr lang="en-US" dirty="0" smtClean="0"/>
          </a:p>
          <a:p>
            <a:pPr>
              <a:buNone/>
            </a:pPr>
            <a:r>
              <a:rPr lang="en-US" dirty="0" smtClean="0"/>
              <a:t>&gt;&gt;&gt; </a:t>
            </a:r>
            <a:r>
              <a:rPr lang="en-US" dirty="0" err="1" smtClean="0"/>
              <a:t>tel</a:t>
            </a:r>
            <a:r>
              <a:rPr lang="en-US" dirty="0" smtClean="0"/>
              <a:t>['</a:t>
            </a:r>
            <a:r>
              <a:rPr lang="en-US" dirty="0" err="1" smtClean="0"/>
              <a:t>guido</a:t>
            </a:r>
            <a:r>
              <a:rPr lang="en-US" dirty="0" smtClean="0"/>
              <a:t>'] = 4127 </a:t>
            </a:r>
            <a:endParaRPr lang="en-US" dirty="0" smtClean="0"/>
          </a:p>
          <a:p>
            <a:pPr>
              <a:buNone/>
            </a:pPr>
            <a:r>
              <a:rPr lang="en-US" dirty="0" smtClean="0"/>
              <a:t>&gt;&gt;&gt; </a:t>
            </a:r>
            <a:r>
              <a:rPr lang="en-US" dirty="0" err="1" smtClean="0"/>
              <a:t>tel</a:t>
            </a:r>
            <a:r>
              <a:rPr lang="en-US" dirty="0" smtClean="0"/>
              <a:t> </a:t>
            </a:r>
            <a:endParaRPr lang="en-US" dirty="0" smtClean="0"/>
          </a:p>
          <a:p>
            <a:pPr>
              <a:buNone/>
            </a:pPr>
            <a:r>
              <a:rPr lang="en-US" dirty="0" smtClean="0"/>
              <a:t>{</a:t>
            </a:r>
            <a:r>
              <a:rPr lang="en-US" dirty="0" smtClean="0"/>
              <a:t>'jack': 4098, '</a:t>
            </a:r>
            <a:r>
              <a:rPr lang="en-US" dirty="0" err="1" smtClean="0"/>
              <a:t>sape</a:t>
            </a:r>
            <a:r>
              <a:rPr lang="en-US" dirty="0" smtClean="0"/>
              <a:t>': 4139, '</a:t>
            </a:r>
            <a:r>
              <a:rPr lang="en-US" dirty="0" err="1" smtClean="0"/>
              <a:t>guido</a:t>
            </a:r>
            <a:r>
              <a:rPr lang="en-US" dirty="0" smtClean="0"/>
              <a:t>': 4127} </a:t>
            </a:r>
            <a:endParaRPr lang="en-US" dirty="0" smtClean="0"/>
          </a:p>
          <a:p>
            <a:pPr>
              <a:buNone/>
            </a:pPr>
            <a:r>
              <a:rPr lang="en-US" dirty="0" smtClean="0"/>
              <a:t>&gt;&gt;&gt; </a:t>
            </a:r>
            <a:r>
              <a:rPr lang="en-US" dirty="0" err="1" smtClean="0"/>
              <a:t>tel</a:t>
            </a:r>
            <a:r>
              <a:rPr lang="en-US" dirty="0" smtClean="0"/>
              <a:t>['jack'] </a:t>
            </a:r>
            <a:endParaRPr lang="en-US" dirty="0" smtClean="0"/>
          </a:p>
          <a:p>
            <a:pPr>
              <a:buNone/>
            </a:pPr>
            <a:r>
              <a:rPr lang="en-US" dirty="0" smtClean="0"/>
              <a:t>4098 </a:t>
            </a:r>
          </a:p>
          <a:p>
            <a:pPr>
              <a:buNone/>
            </a:pPr>
            <a:r>
              <a:rPr lang="en-US" dirty="0" smtClean="0"/>
              <a:t>&gt;&gt;&gt; </a:t>
            </a:r>
            <a:r>
              <a:rPr lang="en-US" dirty="0" smtClean="0"/>
              <a:t>del </a:t>
            </a:r>
            <a:r>
              <a:rPr lang="en-US" dirty="0" err="1" smtClean="0"/>
              <a:t>tel</a:t>
            </a:r>
            <a:r>
              <a:rPr lang="en-US" dirty="0" smtClean="0"/>
              <a:t>['</a:t>
            </a:r>
            <a:r>
              <a:rPr lang="en-US" dirty="0" err="1" smtClean="0"/>
              <a:t>sape</a:t>
            </a:r>
            <a:r>
              <a:rPr lang="en-US" dirty="0" smtClean="0"/>
              <a:t>'] </a:t>
            </a:r>
            <a:endParaRPr lang="en-US" dirty="0" smtClean="0"/>
          </a:p>
          <a:p>
            <a:pPr>
              <a:buNone/>
            </a:pPr>
            <a:r>
              <a:rPr lang="en-US" dirty="0" smtClean="0"/>
              <a:t>&gt;&gt;&gt; </a:t>
            </a:r>
            <a:r>
              <a:rPr lang="en-US" dirty="0" err="1" smtClean="0"/>
              <a:t>tel</a:t>
            </a:r>
            <a:r>
              <a:rPr lang="en-US" dirty="0" smtClean="0"/>
              <a:t>['</a:t>
            </a:r>
            <a:r>
              <a:rPr lang="en-US" dirty="0" err="1" smtClean="0"/>
              <a:t>irv</a:t>
            </a:r>
            <a:r>
              <a:rPr lang="en-US" dirty="0" smtClean="0"/>
              <a:t>'] = 4127 </a:t>
            </a:r>
            <a:endParaRPr lang="en-US" dirty="0" smtClean="0"/>
          </a:p>
          <a:p>
            <a:pPr>
              <a:buNone/>
            </a:pPr>
            <a:r>
              <a:rPr lang="en-US" dirty="0" smtClean="0"/>
              <a:t>&gt;&gt;&gt; </a:t>
            </a:r>
            <a:r>
              <a:rPr lang="en-US" dirty="0" err="1" smtClean="0"/>
              <a:t>tel</a:t>
            </a:r>
            <a:r>
              <a:rPr lang="en-US" dirty="0" smtClean="0"/>
              <a:t> </a:t>
            </a:r>
            <a:endParaRPr lang="en-US" dirty="0" smtClean="0"/>
          </a:p>
          <a:p>
            <a:pPr>
              <a:buNone/>
            </a:pPr>
            <a:r>
              <a:rPr lang="en-US" dirty="0" smtClean="0"/>
              <a:t>{</a:t>
            </a:r>
            <a:r>
              <a:rPr lang="en-US" dirty="0" smtClean="0"/>
              <a:t>'jack': 4098, '</a:t>
            </a:r>
            <a:r>
              <a:rPr lang="en-US" dirty="0" err="1" smtClean="0"/>
              <a:t>guido</a:t>
            </a:r>
            <a:r>
              <a:rPr lang="en-US" dirty="0" smtClean="0"/>
              <a:t>': 4127, '</a:t>
            </a:r>
            <a:r>
              <a:rPr lang="en-US" dirty="0" err="1" smtClean="0"/>
              <a:t>irv</a:t>
            </a:r>
            <a:r>
              <a:rPr lang="en-US" dirty="0" smtClean="0"/>
              <a:t>': 4127}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dirty="0" smtClean="0"/>
              <a:t>&gt;&gt;&gt; list(</a:t>
            </a:r>
            <a:r>
              <a:rPr lang="en-US" dirty="0" err="1" smtClean="0"/>
              <a:t>tel</a:t>
            </a:r>
            <a:r>
              <a:rPr lang="en-US" dirty="0" smtClean="0"/>
              <a:t>) </a:t>
            </a:r>
            <a:endParaRPr lang="en-US" dirty="0" smtClean="0"/>
          </a:p>
          <a:p>
            <a:pPr>
              <a:buNone/>
            </a:pPr>
            <a:r>
              <a:rPr lang="en-US" dirty="0" smtClean="0"/>
              <a:t>[</a:t>
            </a:r>
            <a:r>
              <a:rPr lang="en-US" dirty="0" smtClean="0"/>
              <a:t>'jack', '</a:t>
            </a:r>
            <a:r>
              <a:rPr lang="en-US" dirty="0" err="1" smtClean="0"/>
              <a:t>guido</a:t>
            </a:r>
            <a:r>
              <a:rPr lang="en-US" dirty="0" smtClean="0"/>
              <a:t>', '</a:t>
            </a:r>
            <a:r>
              <a:rPr lang="en-US" dirty="0" err="1" smtClean="0"/>
              <a:t>irv</a:t>
            </a:r>
            <a:r>
              <a:rPr lang="en-US" dirty="0" smtClean="0"/>
              <a:t>'] </a:t>
            </a:r>
            <a:endParaRPr lang="en-US" dirty="0" smtClean="0"/>
          </a:p>
          <a:p>
            <a:pPr>
              <a:buNone/>
            </a:pPr>
            <a:r>
              <a:rPr lang="en-US" dirty="0" smtClean="0"/>
              <a:t>&gt;&gt;&gt; </a:t>
            </a:r>
            <a:r>
              <a:rPr lang="en-US" dirty="0" smtClean="0"/>
              <a:t>sorted(</a:t>
            </a:r>
            <a:r>
              <a:rPr lang="en-US" dirty="0" err="1" smtClean="0"/>
              <a:t>tel</a:t>
            </a:r>
            <a:r>
              <a:rPr lang="en-US" dirty="0" smtClean="0"/>
              <a:t>) </a:t>
            </a:r>
            <a:endParaRPr lang="en-US" dirty="0" smtClean="0"/>
          </a:p>
          <a:p>
            <a:pPr>
              <a:buNone/>
            </a:pPr>
            <a:r>
              <a:rPr lang="en-US" dirty="0" smtClean="0"/>
              <a:t>[</a:t>
            </a:r>
            <a:r>
              <a:rPr lang="en-US" dirty="0" smtClean="0"/>
              <a:t>'</a:t>
            </a:r>
            <a:r>
              <a:rPr lang="en-US" dirty="0" err="1" smtClean="0"/>
              <a:t>guido</a:t>
            </a:r>
            <a:r>
              <a:rPr lang="en-US" dirty="0" smtClean="0"/>
              <a:t>', '</a:t>
            </a:r>
            <a:r>
              <a:rPr lang="en-US" dirty="0" err="1" smtClean="0"/>
              <a:t>irv</a:t>
            </a:r>
            <a:r>
              <a:rPr lang="en-US" dirty="0" smtClean="0"/>
              <a:t>', 'jack'] </a:t>
            </a:r>
            <a:endParaRPr lang="en-US" dirty="0" smtClean="0"/>
          </a:p>
          <a:p>
            <a:pPr>
              <a:buNone/>
            </a:pPr>
            <a:r>
              <a:rPr lang="en-US" dirty="0" smtClean="0"/>
              <a:t>&gt;&gt;&gt; </a:t>
            </a:r>
            <a:r>
              <a:rPr lang="en-US" dirty="0" smtClean="0"/>
              <a:t>'</a:t>
            </a:r>
            <a:r>
              <a:rPr lang="en-US" dirty="0" err="1" smtClean="0"/>
              <a:t>guido</a:t>
            </a:r>
            <a:r>
              <a:rPr lang="en-US" dirty="0" smtClean="0"/>
              <a:t>' in </a:t>
            </a:r>
            <a:r>
              <a:rPr lang="en-US" dirty="0" err="1" smtClean="0"/>
              <a:t>tel</a:t>
            </a:r>
            <a:r>
              <a:rPr lang="en-US" dirty="0" smtClean="0"/>
              <a:t> </a:t>
            </a:r>
            <a:endParaRPr lang="en-US" dirty="0" smtClean="0"/>
          </a:p>
          <a:p>
            <a:pPr>
              <a:buNone/>
            </a:pPr>
            <a:r>
              <a:rPr lang="en-US" dirty="0" smtClean="0"/>
              <a:t>True </a:t>
            </a:r>
          </a:p>
          <a:p>
            <a:pPr>
              <a:buNone/>
            </a:pPr>
            <a:r>
              <a:rPr lang="en-US" dirty="0" smtClean="0"/>
              <a:t>&gt;&gt;&gt; </a:t>
            </a:r>
            <a:r>
              <a:rPr lang="en-US" dirty="0" smtClean="0"/>
              <a:t>'jack' not in </a:t>
            </a:r>
            <a:r>
              <a:rPr lang="en-US" dirty="0" err="1" smtClean="0"/>
              <a:t>tel</a:t>
            </a:r>
            <a:r>
              <a:rPr lang="en-US" dirty="0" smtClean="0"/>
              <a:t> </a:t>
            </a:r>
            <a:endParaRPr lang="en-US" dirty="0" smtClean="0"/>
          </a:p>
          <a:p>
            <a:pPr>
              <a:buNone/>
            </a:pPr>
            <a:r>
              <a:rPr lang="en-US" dirty="0" smtClean="0"/>
              <a:t>False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r>
              <a:rPr lang="en-US" dirty="0" smtClean="0"/>
              <a:t> comprehensions</a:t>
            </a:r>
            <a:endParaRPr lang="en-US" dirty="0"/>
          </a:p>
        </p:txBody>
      </p:sp>
      <p:sp>
        <p:nvSpPr>
          <p:cNvPr id="3" name="Content Placeholder 2"/>
          <p:cNvSpPr>
            <a:spLocks noGrp="1"/>
          </p:cNvSpPr>
          <p:nvPr>
            <p:ph idx="1"/>
          </p:nvPr>
        </p:nvSpPr>
        <p:spPr/>
        <p:txBody>
          <a:bodyPr/>
          <a:lstStyle/>
          <a:p>
            <a:pPr>
              <a:buNone/>
            </a:pPr>
            <a:r>
              <a:rPr lang="en-US" dirty="0" smtClean="0"/>
              <a:t>&gt;&gt;&gt; {x: x**2 for x in (2, 4, 6)} </a:t>
            </a:r>
            <a:endParaRPr lang="en-US" dirty="0" smtClean="0"/>
          </a:p>
          <a:p>
            <a:pPr>
              <a:buNone/>
            </a:pPr>
            <a:r>
              <a:rPr lang="en-US" dirty="0" smtClean="0"/>
              <a:t>{</a:t>
            </a:r>
            <a:r>
              <a:rPr lang="en-US" dirty="0" smtClean="0"/>
              <a:t>2: 4, 4: 16, 6: 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US" dirty="0"/>
          </a:p>
        </p:txBody>
      </p:sp>
      <p:sp>
        <p:nvSpPr>
          <p:cNvPr id="3" name="Content Placeholder 2"/>
          <p:cNvSpPr>
            <a:spLocks noGrp="1"/>
          </p:cNvSpPr>
          <p:nvPr>
            <p:ph idx="1"/>
          </p:nvPr>
        </p:nvSpPr>
        <p:spPr/>
        <p:txBody>
          <a:bodyPr/>
          <a:lstStyle/>
          <a:p>
            <a:pPr>
              <a:buNone/>
            </a:pPr>
            <a:r>
              <a:rPr lang="en-US" dirty="0" smtClean="0"/>
              <a:t>&gt;&gt;&gt; knights = {'</a:t>
            </a:r>
            <a:r>
              <a:rPr lang="en-US" dirty="0" err="1" smtClean="0"/>
              <a:t>gallahad</a:t>
            </a:r>
            <a:r>
              <a:rPr lang="en-US" dirty="0" smtClean="0"/>
              <a:t>': 'the pure', 'robin': 'the brave'} </a:t>
            </a:r>
            <a:endParaRPr lang="en-US" dirty="0" smtClean="0"/>
          </a:p>
          <a:p>
            <a:pPr>
              <a:buNone/>
            </a:pPr>
            <a:r>
              <a:rPr lang="en-US" dirty="0" smtClean="0"/>
              <a:t>&gt;&gt;&gt; 	for </a:t>
            </a:r>
            <a:r>
              <a:rPr lang="en-US" dirty="0" smtClean="0"/>
              <a:t>k, v in </a:t>
            </a:r>
            <a:r>
              <a:rPr lang="en-US" dirty="0" err="1" smtClean="0"/>
              <a:t>knights.items</a:t>
            </a:r>
            <a:r>
              <a:rPr lang="en-US" dirty="0" smtClean="0"/>
              <a:t>(): </a:t>
            </a:r>
            <a:endParaRPr lang="en-US" dirty="0" smtClean="0"/>
          </a:p>
          <a:p>
            <a:pPr>
              <a:buNone/>
            </a:pPr>
            <a:r>
              <a:rPr lang="en-US" dirty="0" smtClean="0"/>
              <a:t>	</a:t>
            </a:r>
            <a:r>
              <a:rPr lang="en-US" dirty="0" smtClean="0"/>
              <a:t>		print(k</a:t>
            </a:r>
            <a:r>
              <a:rPr lang="en-US" dirty="0" smtClean="0"/>
              <a:t>, v) ... </a:t>
            </a:r>
            <a:endParaRPr lang="en-US" dirty="0" smtClean="0"/>
          </a:p>
          <a:p>
            <a:pPr>
              <a:buNone/>
            </a:pPr>
            <a:r>
              <a:rPr lang="en-US" u="sng" dirty="0" smtClean="0"/>
              <a:t>Output:</a:t>
            </a:r>
          </a:p>
          <a:p>
            <a:pPr>
              <a:buNone/>
            </a:pPr>
            <a:r>
              <a:rPr lang="en-US" dirty="0" err="1" smtClean="0"/>
              <a:t>gallahad</a:t>
            </a:r>
            <a:r>
              <a:rPr lang="en-US" dirty="0" smtClean="0"/>
              <a:t> </a:t>
            </a:r>
            <a:r>
              <a:rPr lang="en-US" dirty="0" smtClean="0"/>
              <a:t>the pure </a:t>
            </a:r>
            <a:endParaRPr lang="en-US" dirty="0" smtClean="0"/>
          </a:p>
          <a:p>
            <a:pPr>
              <a:buNone/>
            </a:pPr>
            <a:r>
              <a:rPr lang="en-US" dirty="0" smtClean="0"/>
              <a:t>robin </a:t>
            </a:r>
            <a:r>
              <a:rPr lang="en-US" dirty="0" smtClean="0"/>
              <a:t>the brave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Mapping Types</a:t>
            </a:r>
            <a:endParaRPr lang="en-US" dirty="0"/>
          </a:p>
        </p:txBody>
      </p:sp>
      <p:sp>
        <p:nvSpPr>
          <p:cNvPr id="5" name="Content Placeholder 4"/>
          <p:cNvSpPr>
            <a:spLocks noGrp="1"/>
          </p:cNvSpPr>
          <p:nvPr>
            <p:ph idx="1"/>
          </p:nvPr>
        </p:nvSpPr>
        <p:spPr/>
        <p:txBody>
          <a:bodyPr/>
          <a:lstStyle/>
          <a:p>
            <a:r>
              <a:rPr lang="en-US" dirty="0" smtClean="0"/>
              <a:t>A </a:t>
            </a:r>
            <a:r>
              <a:rPr lang="en-US" dirty="0" smtClean="0">
                <a:hlinkClick r:id="rId2"/>
              </a:rPr>
              <a:t>mapping</a:t>
            </a:r>
            <a:r>
              <a:rPr lang="en-US" dirty="0" smtClean="0"/>
              <a:t> object maps </a:t>
            </a:r>
            <a:r>
              <a:rPr lang="en-US" dirty="0" err="1" smtClean="0">
                <a:hlinkClick r:id="rId2"/>
              </a:rPr>
              <a:t>hashable</a:t>
            </a:r>
            <a:r>
              <a:rPr lang="en-US" dirty="0" smtClean="0"/>
              <a:t> values to arbitrary objects. </a:t>
            </a:r>
            <a:endParaRPr lang="en-US" dirty="0" smtClean="0"/>
          </a:p>
          <a:p>
            <a:endParaRPr lang="en-US" dirty="0" smtClean="0"/>
          </a:p>
          <a:p>
            <a:r>
              <a:rPr lang="en-US" dirty="0" smtClean="0"/>
              <a:t>Mappings </a:t>
            </a:r>
            <a:r>
              <a:rPr lang="en-US" dirty="0" smtClean="0"/>
              <a:t>are mutable objects. </a:t>
            </a:r>
            <a:endParaRPr lang="en-US" dirty="0" smtClean="0"/>
          </a:p>
          <a:p>
            <a:endParaRPr lang="en-US" dirty="0" smtClean="0"/>
          </a:p>
          <a:p>
            <a:r>
              <a:rPr lang="en-US" dirty="0" smtClean="0"/>
              <a:t>There </a:t>
            </a:r>
            <a:r>
              <a:rPr lang="en-US" dirty="0" smtClean="0"/>
              <a:t>is currently only one standard mapping type, the </a:t>
            </a:r>
            <a:r>
              <a:rPr lang="en-US" i="1" dirty="0" smtClean="0"/>
              <a:t>dictionary</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Keys</a:t>
            </a:r>
            <a:endParaRPr lang="en-US" dirty="0"/>
          </a:p>
        </p:txBody>
      </p:sp>
      <p:sp>
        <p:nvSpPr>
          <p:cNvPr id="3" name="Content Placeholder 2"/>
          <p:cNvSpPr>
            <a:spLocks noGrp="1"/>
          </p:cNvSpPr>
          <p:nvPr>
            <p:ph idx="1"/>
          </p:nvPr>
        </p:nvSpPr>
        <p:spPr/>
        <p:txBody>
          <a:bodyPr/>
          <a:lstStyle/>
          <a:p>
            <a:r>
              <a:rPr lang="en-US" dirty="0" smtClean="0"/>
              <a:t>A dictionary’s keys are </a:t>
            </a:r>
            <a:r>
              <a:rPr lang="en-US" i="1" dirty="0" smtClean="0"/>
              <a:t>almost</a:t>
            </a:r>
            <a:r>
              <a:rPr lang="en-US" dirty="0" smtClean="0"/>
              <a:t> arbitrary values</a:t>
            </a:r>
            <a:r>
              <a:rPr lang="en-US" dirty="0" smtClean="0"/>
              <a:t>.</a:t>
            </a:r>
          </a:p>
          <a:p>
            <a:endParaRPr lang="en-US" dirty="0" smtClean="0"/>
          </a:p>
          <a:p>
            <a:r>
              <a:rPr lang="en-US" dirty="0" smtClean="0"/>
              <a:t>Values </a:t>
            </a:r>
            <a:r>
              <a:rPr lang="en-US" dirty="0" smtClean="0"/>
              <a:t>that are not </a:t>
            </a:r>
            <a:r>
              <a:rPr lang="en-US" dirty="0" err="1" smtClean="0">
                <a:hlinkClick r:id="rId2"/>
              </a:rPr>
              <a:t>hashable</a:t>
            </a:r>
            <a:r>
              <a:rPr lang="en-US" dirty="0" smtClean="0"/>
              <a:t>, that is, values containing lists, dictionaries or other mutable types (that are compared by value rather than by object identity) may not be used as keys.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Dictionary Keys</a:t>
            </a:r>
            <a:endParaRPr lang="en-US" dirty="0"/>
          </a:p>
        </p:txBody>
      </p:sp>
      <p:sp>
        <p:nvSpPr>
          <p:cNvPr id="3" name="Content Placeholder 2"/>
          <p:cNvSpPr>
            <a:spLocks noGrp="1"/>
          </p:cNvSpPr>
          <p:nvPr>
            <p:ph idx="1"/>
          </p:nvPr>
        </p:nvSpPr>
        <p:spPr/>
        <p:txBody>
          <a:bodyPr>
            <a:normAutofit lnSpcReduction="10000"/>
          </a:bodyPr>
          <a:lstStyle/>
          <a:p>
            <a:r>
              <a:rPr lang="en-US" dirty="0" smtClean="0"/>
              <a:t>Numeric types used for keys obey the normal rules for numeric comparison: if two numbers compare equal (such as 1 and 1.0) then they can be used interchangeably to index the same dictionary entry</a:t>
            </a:r>
            <a:r>
              <a:rPr lang="en-US" dirty="0" smtClean="0"/>
              <a:t>.</a:t>
            </a:r>
          </a:p>
          <a:p>
            <a:endParaRPr lang="en-US" dirty="0" smtClean="0"/>
          </a:p>
          <a:p>
            <a:r>
              <a:rPr lang="en-US" dirty="0" smtClean="0"/>
              <a:t>Since </a:t>
            </a:r>
            <a:r>
              <a:rPr lang="en-US" dirty="0" smtClean="0"/>
              <a:t>computers store floating-point numbers as approximations it is usually unwise to use them as dictionary </a:t>
            </a:r>
            <a:r>
              <a:rPr lang="en-US" dirty="0" smtClean="0"/>
              <a:t>keys.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Dictionaries are sometimes found in other languages as “associative memories” or “associative arrays”. </a:t>
            </a:r>
            <a:endParaRPr lang="en-US" dirty="0" smtClean="0"/>
          </a:p>
          <a:p>
            <a:r>
              <a:rPr lang="en-US" dirty="0" smtClean="0"/>
              <a:t>Unlike </a:t>
            </a:r>
            <a:r>
              <a:rPr lang="en-US" dirty="0" smtClean="0"/>
              <a:t>sequences, which are indexed by a range of numbers, dictionaries are indexed by </a:t>
            </a:r>
            <a:r>
              <a:rPr lang="en-US" i="1" dirty="0" smtClean="0"/>
              <a:t>keys</a:t>
            </a:r>
            <a:r>
              <a:rPr lang="en-US" dirty="0" smtClean="0"/>
              <a:t>, which can be any immutable type; strings and numbers can always be keys. </a:t>
            </a:r>
            <a:endParaRPr lang="en-US" dirty="0" smtClean="0"/>
          </a:p>
          <a:p>
            <a:r>
              <a:rPr lang="en-US" dirty="0" err="1" smtClean="0"/>
              <a:t>Tuples</a:t>
            </a:r>
            <a:r>
              <a:rPr lang="en-US" dirty="0" smtClean="0"/>
              <a:t> </a:t>
            </a:r>
            <a:r>
              <a:rPr lang="en-US" dirty="0" smtClean="0"/>
              <a:t>can be used as keys if they contain only strings, numbers, or </a:t>
            </a:r>
            <a:r>
              <a:rPr lang="en-US" dirty="0" err="1" smtClean="0"/>
              <a:t>tuples</a:t>
            </a:r>
            <a:r>
              <a:rPr lang="en-US" dirty="0" smtClean="0"/>
              <a:t>; if a </a:t>
            </a:r>
            <a:r>
              <a:rPr lang="en-US" dirty="0" err="1" smtClean="0"/>
              <a:t>tuple</a:t>
            </a:r>
            <a:r>
              <a:rPr lang="en-US" dirty="0" smtClean="0"/>
              <a:t> contains any mutable object either directly or indirectly, it cannot be used as a key. </a:t>
            </a:r>
            <a:endParaRPr lang="en-US" dirty="0" smtClean="0"/>
          </a:p>
          <a:p>
            <a:r>
              <a:rPr lang="en-US" dirty="0" smtClean="0"/>
              <a:t>You </a:t>
            </a:r>
            <a:r>
              <a:rPr lang="en-US" dirty="0" smtClean="0"/>
              <a:t>can’t use lists as keys, since lists can be modified in place using index assignments, slice assignments, or methods like append() and extend()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best to think of a dictionary as a set of </a:t>
            </a:r>
            <a:r>
              <a:rPr lang="en-US" i="1" dirty="0" smtClean="0"/>
              <a:t>key: value</a:t>
            </a:r>
            <a:r>
              <a:rPr lang="en-US" dirty="0" smtClean="0"/>
              <a:t> pairs, with the requirement that the keys are unique (within one dictionary). </a:t>
            </a:r>
            <a:endParaRPr lang="en-US" dirty="0" smtClean="0"/>
          </a:p>
          <a:p>
            <a:r>
              <a:rPr lang="en-US" dirty="0" smtClean="0"/>
              <a:t>A </a:t>
            </a:r>
            <a:r>
              <a:rPr lang="en-US" dirty="0" smtClean="0"/>
              <a:t>pair of braces creates an empty dictionary: {}. </a:t>
            </a:r>
            <a:endParaRPr lang="en-US" dirty="0" smtClean="0"/>
          </a:p>
          <a:p>
            <a:r>
              <a:rPr lang="en-US" dirty="0" smtClean="0"/>
              <a:t>Placing </a:t>
            </a:r>
            <a:r>
              <a:rPr lang="en-US" dirty="0" smtClean="0"/>
              <a:t>a comma-separated list of </a:t>
            </a:r>
            <a:r>
              <a:rPr lang="en-US" dirty="0" err="1" smtClean="0"/>
              <a:t>key:value</a:t>
            </a:r>
            <a:r>
              <a:rPr lang="en-US" dirty="0" smtClean="0"/>
              <a:t> pairs within the braces adds initial </a:t>
            </a:r>
            <a:r>
              <a:rPr lang="en-US" dirty="0" err="1" smtClean="0"/>
              <a:t>key:value</a:t>
            </a:r>
            <a:r>
              <a:rPr lang="en-US" dirty="0" smtClean="0"/>
              <a:t> pairs to the dictionary; this is also the way dictionaries are written on output.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The main operations on a dictionary are storing a value with some key and extracting the value given the key. </a:t>
            </a:r>
            <a:endParaRPr lang="en-US" dirty="0" smtClean="0"/>
          </a:p>
          <a:p>
            <a:r>
              <a:rPr lang="en-US" dirty="0" smtClean="0"/>
              <a:t>I</a:t>
            </a:r>
            <a:r>
              <a:rPr lang="en-US" dirty="0" smtClean="0"/>
              <a:t>t </a:t>
            </a:r>
            <a:r>
              <a:rPr lang="en-US" dirty="0" smtClean="0"/>
              <a:t>is also possible to delete a </a:t>
            </a:r>
            <a:r>
              <a:rPr lang="en-US" dirty="0" err="1" smtClean="0"/>
              <a:t>key:value</a:t>
            </a:r>
            <a:r>
              <a:rPr lang="en-US" dirty="0" smtClean="0"/>
              <a:t> pair with del. </a:t>
            </a:r>
            <a:endParaRPr lang="en-US" dirty="0" smtClean="0"/>
          </a:p>
          <a:p>
            <a:r>
              <a:rPr lang="en-US" dirty="0" smtClean="0"/>
              <a:t>If </a:t>
            </a:r>
            <a:r>
              <a:rPr lang="en-US" dirty="0" smtClean="0"/>
              <a:t>you store using a key that is already in use, the old value associated with that key is forgotten. </a:t>
            </a:r>
            <a:endParaRPr lang="en-US" dirty="0" smtClean="0"/>
          </a:p>
          <a:p>
            <a:r>
              <a:rPr lang="en-US" dirty="0" smtClean="0"/>
              <a:t>It </a:t>
            </a:r>
            <a:r>
              <a:rPr lang="en-US" dirty="0" smtClean="0"/>
              <a:t>is an error to extract a value using a non-existent key.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Performing list(d) on a dictionary returns a list of all the keys used in the dictionary, in insertion order (if you want it sorted, just use sorted(d) instead). </a:t>
            </a:r>
            <a:endParaRPr lang="en-US" dirty="0" smtClean="0"/>
          </a:p>
          <a:p>
            <a:r>
              <a:rPr lang="en-US" dirty="0" smtClean="0"/>
              <a:t>To </a:t>
            </a:r>
            <a:r>
              <a:rPr lang="en-US" dirty="0" smtClean="0"/>
              <a:t>check whether a single key is in the dictionary, use the </a:t>
            </a:r>
            <a:r>
              <a:rPr lang="en-US" dirty="0" smtClean="0">
                <a:hlinkClick r:id="rId2"/>
              </a:rPr>
              <a:t>in</a:t>
            </a:r>
            <a:r>
              <a:rPr lang="en-US" dirty="0" smtClean="0"/>
              <a:t> keyword.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1068</Words>
  <Application>Microsoft Office PowerPoint</Application>
  <PresentationFormat>On-screen Show (4:3)</PresentationFormat>
  <Paragraphs>132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DICTIONARIES</vt:lpstr>
      <vt:lpstr>References</vt:lpstr>
      <vt:lpstr>Mapping Types</vt:lpstr>
      <vt:lpstr>Dictionary Keys</vt:lpstr>
      <vt:lpstr>Dictionary Keys</vt:lpstr>
      <vt:lpstr>Introduction</vt:lpstr>
      <vt:lpstr>Introduction</vt:lpstr>
      <vt:lpstr>Introduction</vt:lpstr>
      <vt:lpstr>Introduction</vt:lpstr>
      <vt:lpstr>Creation</vt:lpstr>
      <vt:lpstr>Usage of *args and **kwargs</vt:lpstr>
      <vt:lpstr>Usage of *args</vt:lpstr>
      <vt:lpstr>Output</vt:lpstr>
      <vt:lpstr>Usage of **kwargs</vt:lpstr>
      <vt:lpstr>Output</vt:lpstr>
      <vt:lpstr>Using *args and **kwargs to call a function</vt:lpstr>
      <vt:lpstr>With *args</vt:lpstr>
      <vt:lpstr>With **kwargs</vt:lpstr>
      <vt:lpstr>All the three in a function</vt:lpstr>
      <vt:lpstr>Examples</vt:lpstr>
      <vt:lpstr>Examples</vt:lpstr>
      <vt:lpstr>Examples</vt:lpstr>
      <vt:lpstr>Dict comprehensions</vt:lpstr>
      <vt:lpstr>Looping techniques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dc:title>
  <dc:creator>priya</dc:creator>
  <cp:lastModifiedBy>Admin</cp:lastModifiedBy>
  <cp:revision>31</cp:revision>
  <dcterms:created xsi:type="dcterms:W3CDTF">2006-08-16T00:00:00Z</dcterms:created>
  <dcterms:modified xsi:type="dcterms:W3CDTF">2019-01-08T07:00:28Z</dcterms:modified>
</cp:coreProperties>
</file>