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int</a:t>
            </a:r>
            <a:r>
              <a:rPr lang="en-US" dirty="0" smtClean="0"/>
              <a:t>(‘32’)</a:t>
            </a:r>
          </a:p>
          <a:p>
            <a:pPr>
              <a:buNone/>
            </a:pPr>
            <a:r>
              <a:rPr lang="en-US" dirty="0" smtClean="0"/>
              <a:t>32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int</a:t>
            </a:r>
            <a:r>
              <a:rPr lang="en-US" dirty="0" smtClean="0"/>
              <a:t>(‘Hello’)</a:t>
            </a:r>
          </a:p>
          <a:p>
            <a:pPr>
              <a:buNone/>
            </a:pPr>
            <a:r>
              <a:rPr lang="en-US" i="1" dirty="0" err="1" smtClean="0"/>
              <a:t>ValueError</a:t>
            </a:r>
            <a:r>
              <a:rPr lang="en-US" i="1" dirty="0" smtClean="0"/>
              <a:t>: invalid literal for </a:t>
            </a:r>
            <a:r>
              <a:rPr lang="en-US" i="1" dirty="0" err="1" smtClean="0"/>
              <a:t>int</a:t>
            </a:r>
            <a:r>
              <a:rPr lang="en-US" i="1" dirty="0" smtClean="0"/>
              <a:t>(): Hello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int</a:t>
            </a:r>
            <a:r>
              <a:rPr lang="en-US" dirty="0" smtClean="0"/>
              <a:t>(3.9999)</a:t>
            </a:r>
          </a:p>
          <a:p>
            <a:pPr>
              <a:buNone/>
            </a:pPr>
            <a:r>
              <a:rPr lang="en-US" dirty="0" smtClean="0"/>
              <a:t>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int</a:t>
            </a:r>
            <a:r>
              <a:rPr lang="en-US" dirty="0" smtClean="0"/>
              <a:t>(-2.3)</a:t>
            </a:r>
          </a:p>
          <a:p>
            <a:pPr>
              <a:buNone/>
            </a:pPr>
            <a:r>
              <a:rPr lang="en-US" dirty="0" smtClean="0"/>
              <a:t>-2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_main_			line1, line2</a:t>
            </a:r>
          </a:p>
          <a:p>
            <a:pPr>
              <a:buNone/>
            </a:pPr>
            <a:r>
              <a:rPr lang="en-US" dirty="0" err="1" smtClean="0"/>
              <a:t>cat_twice</a:t>
            </a:r>
            <a:r>
              <a:rPr lang="en-US" dirty="0" smtClean="0"/>
              <a:t>			part1, part2, cat</a:t>
            </a:r>
          </a:p>
          <a:p>
            <a:pPr>
              <a:buNone/>
            </a:pPr>
            <a:r>
              <a:rPr lang="en-US" dirty="0" err="1" smtClean="0"/>
              <a:t>print_twice</a:t>
            </a:r>
            <a:r>
              <a:rPr lang="en-US" dirty="0" smtClean="0"/>
              <a:t>		</a:t>
            </a:r>
            <a:r>
              <a:rPr lang="en-US" dirty="0" err="1" smtClean="0"/>
              <a:t>bruce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list of functions is called a </a:t>
            </a:r>
            <a:r>
              <a:rPr lang="en-US" b="1" i="1" dirty="0" err="1" smtClean="0"/>
              <a:t>traceback</a:t>
            </a:r>
            <a:endParaRPr lang="en-US" b="1" i="1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i="1" dirty="0" smtClean="0"/>
              <a:t>stack diagram</a:t>
            </a:r>
            <a:r>
              <a:rPr lang="en-US" dirty="0" smtClean="0"/>
              <a:t> is drawn to keep track of which variable can be used where.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Void functions and Fruitful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that perform an action but don’t return a value are called </a:t>
            </a:r>
            <a:r>
              <a:rPr lang="en-US" b="1" i="1" dirty="0" smtClean="0"/>
              <a:t>void 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Ex: </a:t>
            </a:r>
            <a:r>
              <a:rPr lang="en-US" dirty="0" err="1" smtClean="0"/>
              <a:t>print_twice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Functions that yield results are called </a:t>
            </a:r>
            <a:r>
              <a:rPr lang="en-US" b="1" dirty="0" smtClean="0"/>
              <a:t>fruitful 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Ex: math functions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&gt;&gt;&gt;result = </a:t>
            </a:r>
            <a:r>
              <a:rPr lang="en-US" dirty="0" err="1" smtClean="0"/>
              <a:t>print_twice</a:t>
            </a:r>
            <a:r>
              <a:rPr lang="en-US" dirty="0" smtClean="0"/>
              <a:t>(‘Bing’)</a:t>
            </a:r>
          </a:p>
          <a:p>
            <a:pPr>
              <a:buNone/>
            </a:pPr>
            <a:r>
              <a:rPr lang="en-US" dirty="0" smtClean="0"/>
              <a:t>Bing</a:t>
            </a:r>
          </a:p>
          <a:p>
            <a:pPr>
              <a:buNone/>
            </a:pPr>
            <a:r>
              <a:rPr lang="en-US" dirty="0" smtClean="0"/>
              <a:t>Bing</a:t>
            </a:r>
          </a:p>
          <a:p>
            <a:pPr>
              <a:buNone/>
            </a:pPr>
            <a:r>
              <a:rPr lang="en-US" dirty="0" smtClean="0"/>
              <a:t>&gt;&gt;&gt;print result</a:t>
            </a:r>
          </a:p>
          <a:p>
            <a:pPr>
              <a:buNone/>
            </a:pPr>
            <a:r>
              <a:rPr lang="en-US" dirty="0" smtClean="0"/>
              <a:t>None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&gt;&gt;&gt;print type(None)</a:t>
            </a:r>
          </a:p>
          <a:p>
            <a:pPr>
              <a:buNone/>
            </a:pPr>
            <a:r>
              <a:rPr lang="en-US" dirty="0" smtClean="0"/>
              <a:t>&lt;type ‘</a:t>
            </a:r>
            <a:r>
              <a:rPr lang="en-US" dirty="0" err="1" smtClean="0"/>
              <a:t>NoneType</a:t>
            </a:r>
            <a:r>
              <a:rPr lang="en-US" dirty="0" smtClean="0"/>
              <a:t>’&gt;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Fruitful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def area(radius):</a:t>
            </a:r>
          </a:p>
          <a:p>
            <a:pPr>
              <a:buNone/>
            </a:pPr>
            <a:r>
              <a:rPr lang="en-US" dirty="0" smtClean="0"/>
              <a:t>	temp = </a:t>
            </a:r>
            <a:r>
              <a:rPr lang="en-US" dirty="0" err="1" smtClean="0"/>
              <a:t>math.pi</a:t>
            </a:r>
            <a:r>
              <a:rPr lang="en-US" dirty="0" smtClean="0"/>
              <a:t> * radius**2</a:t>
            </a:r>
          </a:p>
          <a:p>
            <a:pPr>
              <a:buNone/>
            </a:pPr>
            <a:r>
              <a:rPr lang="en-US" dirty="0" smtClean="0"/>
              <a:t>	return temp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def area(radius):</a:t>
            </a:r>
          </a:p>
          <a:p>
            <a:pPr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math.pi</a:t>
            </a:r>
            <a:r>
              <a:rPr lang="en-US" dirty="0" smtClean="0"/>
              <a:t> * radius**2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with </a:t>
            </a:r>
            <a:r>
              <a:rPr lang="en-US" b="1" dirty="0" smtClean="0"/>
              <a:t>from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&gt;&gt;&gt;import math</a:t>
            </a:r>
          </a:p>
          <a:p>
            <a:pPr>
              <a:buNone/>
            </a:pPr>
            <a:r>
              <a:rPr lang="en-US" dirty="0" smtClean="0"/>
              <a:t>&gt;&gt;&gt;print </a:t>
            </a:r>
            <a:r>
              <a:rPr lang="en-US" dirty="0" err="1" smtClean="0"/>
              <a:t>math.pi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&gt;&gt;&gt;print pi</a:t>
            </a:r>
          </a:p>
          <a:p>
            <a:pPr>
              <a:buNone/>
            </a:pPr>
            <a:r>
              <a:rPr lang="en-US" dirty="0" smtClean="0"/>
              <a:t>Error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&gt;&gt;&gt;from math import pi</a:t>
            </a:r>
          </a:p>
          <a:p>
            <a:pPr>
              <a:buNone/>
            </a:pPr>
            <a:r>
              <a:rPr lang="en-US" dirty="0" smtClean="0"/>
              <a:t>&gt;&gt;&gt;print pi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&gt;&gt;&gt;from math import *</a:t>
            </a:r>
          </a:p>
          <a:p>
            <a:pPr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cos</a:t>
            </a:r>
            <a:r>
              <a:rPr lang="en-US" dirty="0" smtClean="0"/>
              <a:t>(pi)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 and Disadvantage between two importing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ADV: If complete math module is imported, code will be concise.</a:t>
            </a:r>
          </a:p>
          <a:p>
            <a:endParaRPr lang="en-US" dirty="0" smtClean="0"/>
          </a:p>
          <a:p>
            <a:r>
              <a:rPr lang="en-US" dirty="0" smtClean="0"/>
              <a:t>DISADV: If complete math module is imported, there may be name conflicts defined in different modules and your variable.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Modulus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&gt;&gt;&gt;quotient = 7 / 3</a:t>
            </a:r>
          </a:p>
          <a:p>
            <a:pPr marL="0" indent="0">
              <a:buNone/>
            </a:pPr>
            <a:r>
              <a:rPr lang="en-IN" dirty="0" smtClean="0"/>
              <a:t>&gt;&gt;&gt;print quotient</a:t>
            </a:r>
          </a:p>
          <a:p>
            <a:pPr marL="0" indent="0">
              <a:buNone/>
            </a:pPr>
            <a:r>
              <a:rPr lang="en-IN" dirty="0" smtClean="0"/>
              <a:t>2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&gt;&gt;&gt;remainder = 7 % 3</a:t>
            </a:r>
          </a:p>
          <a:p>
            <a:pPr marL="0" indent="0">
              <a:buNone/>
            </a:pPr>
            <a:r>
              <a:rPr lang="en-IN" dirty="0" smtClean="0"/>
              <a:t>&gt;&gt;&gt;print remainder</a:t>
            </a:r>
          </a:p>
          <a:p>
            <a:pPr marL="0" indent="0">
              <a:buNone/>
            </a:pPr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2690490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Boolean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&gt;&gt;&gt;5 == 5</a:t>
            </a:r>
          </a:p>
          <a:p>
            <a:pPr marL="0" indent="0">
              <a:buNone/>
            </a:pPr>
            <a:r>
              <a:rPr lang="en-IN" dirty="0" smtClean="0"/>
              <a:t>True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&gt;&gt;&gt;5 == 6</a:t>
            </a:r>
          </a:p>
          <a:p>
            <a:pPr marL="0" indent="0">
              <a:buNone/>
            </a:pPr>
            <a:r>
              <a:rPr lang="en-IN" dirty="0" smtClean="0"/>
              <a:t>False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&gt;&gt;&gt;type(False)</a:t>
            </a:r>
          </a:p>
          <a:p>
            <a:pPr marL="0" indent="0">
              <a:buNone/>
            </a:pPr>
            <a:r>
              <a:rPr lang="en-IN" dirty="0" smtClean="0"/>
              <a:t>&lt;type ‘bool’&gt;</a:t>
            </a:r>
            <a:br>
              <a:rPr lang="en-IN" dirty="0" smtClean="0"/>
            </a:b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&gt;&gt;&gt;</a:t>
            </a:r>
            <a:r>
              <a:rPr lang="en-IN" dirty="0" smtClean="0"/>
              <a:t>type(True)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&lt;type ‘bool</a:t>
            </a:r>
            <a:r>
              <a:rPr lang="en-IN" dirty="0" smtClean="0"/>
              <a:t>’&gt;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Relational Operators	!= 	&gt;	&lt;	&gt;=	&lt;=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27310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Logical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&gt;&gt;&gt;17 and True</a:t>
            </a:r>
          </a:p>
          <a:p>
            <a:pPr marL="0" indent="0">
              <a:buNone/>
            </a:pPr>
            <a:r>
              <a:rPr lang="en-IN" dirty="0" smtClean="0"/>
              <a:t>True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&gt;&gt;&gt;0 or False</a:t>
            </a:r>
          </a:p>
          <a:p>
            <a:pPr marL="0" indent="0">
              <a:buNone/>
            </a:pPr>
            <a:r>
              <a:rPr lang="en-IN" dirty="0" smtClean="0"/>
              <a:t>False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&gt;&gt;&gt;n=0</a:t>
            </a:r>
          </a:p>
          <a:p>
            <a:pPr marL="0" indent="0">
              <a:buNone/>
            </a:pPr>
            <a:r>
              <a:rPr lang="en-IN" dirty="0" smtClean="0"/>
              <a:t>&gt;&gt;&gt;not </a:t>
            </a:r>
            <a:r>
              <a:rPr lang="en-IN" dirty="0" err="1" smtClean="0"/>
              <a:t>not</a:t>
            </a:r>
            <a:r>
              <a:rPr lang="en-IN" dirty="0"/>
              <a:t> </a:t>
            </a:r>
            <a:r>
              <a:rPr lang="en-IN" dirty="0" smtClean="0"/>
              <a:t>n</a:t>
            </a:r>
          </a:p>
          <a:p>
            <a:pPr marL="0" indent="0">
              <a:buNone/>
            </a:pPr>
            <a:r>
              <a:rPr lang="en-IN" dirty="0" smtClean="0"/>
              <a:t>False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49156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Conditional Execution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if x &lt; 0: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print ‘x is negative’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if x &gt; 0: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pass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Note: the number of statements in the body of an if statement is at least one. Use the </a:t>
            </a:r>
            <a:r>
              <a:rPr lang="en-IN" b="1" dirty="0" smtClean="0"/>
              <a:t>pass statement</a:t>
            </a:r>
            <a:r>
              <a:rPr lang="en-IN" dirty="0" smtClean="0"/>
              <a:t>, which does nothing, as a place keeper for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1896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&gt;&gt;&gt;float(32)</a:t>
            </a:r>
          </a:p>
          <a:p>
            <a:pPr>
              <a:buNone/>
            </a:pPr>
            <a:r>
              <a:rPr lang="en-US" dirty="0" smtClean="0"/>
              <a:t>32.0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&gt;&gt;&gt;float(‘3.14159’)</a:t>
            </a:r>
          </a:p>
          <a:p>
            <a:pPr>
              <a:buNone/>
            </a:pPr>
            <a:r>
              <a:rPr lang="en-US" dirty="0" smtClean="0"/>
              <a:t>3.14159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str</a:t>
            </a:r>
            <a:r>
              <a:rPr lang="en-US" dirty="0" smtClean="0"/>
              <a:t>(32)</a:t>
            </a:r>
          </a:p>
          <a:p>
            <a:pPr>
              <a:buNone/>
            </a:pPr>
            <a:r>
              <a:rPr lang="en-US" dirty="0" smtClean="0"/>
              <a:t>‘32’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str</a:t>
            </a:r>
            <a:r>
              <a:rPr lang="en-US" dirty="0" smtClean="0"/>
              <a:t>(3.14159)</a:t>
            </a:r>
          </a:p>
          <a:p>
            <a:pPr>
              <a:buNone/>
            </a:pPr>
            <a:r>
              <a:rPr lang="en-US" dirty="0" smtClean="0"/>
              <a:t>‘3.14159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Alternative execution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if x%2 == 0: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print ‘x is even’</a:t>
            </a:r>
          </a:p>
          <a:p>
            <a:pPr marL="0" indent="0">
              <a:buNone/>
            </a:pPr>
            <a:r>
              <a:rPr lang="en-IN" dirty="0" smtClean="0"/>
              <a:t>else: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print ‘x is odd’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7747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Chained Conditionals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if x &lt; y:</a:t>
            </a:r>
          </a:p>
          <a:p>
            <a:pPr marL="0" indent="0">
              <a:buNone/>
            </a:pPr>
            <a:r>
              <a:rPr lang="en-IN" dirty="0" smtClean="0"/>
              <a:t>	print ‘x is less than y’</a:t>
            </a:r>
          </a:p>
          <a:p>
            <a:pPr marL="0" indent="0">
              <a:buNone/>
            </a:pPr>
            <a:r>
              <a:rPr lang="en-IN" dirty="0" err="1" smtClean="0"/>
              <a:t>elif</a:t>
            </a:r>
            <a:r>
              <a:rPr lang="en-IN" dirty="0" smtClean="0"/>
              <a:t> x &gt; y: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print ‘x is greater than y’</a:t>
            </a:r>
          </a:p>
          <a:p>
            <a:pPr marL="0" indent="0">
              <a:buNone/>
            </a:pPr>
            <a:r>
              <a:rPr lang="en-IN" dirty="0" smtClean="0"/>
              <a:t>else: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print ‘x and y are equal’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11296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Nested Conditional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if x == y:</a:t>
            </a:r>
          </a:p>
          <a:p>
            <a:pPr marL="0" indent="0">
              <a:buNone/>
            </a:pPr>
            <a:r>
              <a:rPr lang="en-IN" dirty="0" smtClean="0"/>
              <a:t>	print ‘x and y are equal’</a:t>
            </a:r>
          </a:p>
          <a:p>
            <a:pPr marL="0" indent="0">
              <a:buNone/>
            </a:pPr>
            <a:r>
              <a:rPr lang="en-IN" dirty="0" smtClean="0"/>
              <a:t>else: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if x &lt; y: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print ‘x is less than y’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else: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print ‘x is greater than y’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60896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Recursion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/>
              <a:t>def</a:t>
            </a:r>
            <a:r>
              <a:rPr lang="en-IN" dirty="0" smtClean="0"/>
              <a:t> countdown(n):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if n&lt;=0: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print ‘</a:t>
            </a:r>
            <a:r>
              <a:rPr lang="en-IN" dirty="0" err="1" smtClean="0"/>
              <a:t>Blastoff</a:t>
            </a:r>
            <a:r>
              <a:rPr lang="en-IN" dirty="0" smtClean="0"/>
              <a:t>!’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else: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print 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countdown(n-1)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92555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Keyboard Input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Python </a:t>
            </a:r>
            <a:r>
              <a:rPr lang="en-IN" dirty="0"/>
              <a:t>2</a:t>
            </a:r>
            <a:r>
              <a:rPr lang="en-IN" dirty="0" smtClean="0"/>
              <a:t> provides </a:t>
            </a:r>
            <a:r>
              <a:rPr lang="en-IN" dirty="0" err="1" smtClean="0"/>
              <a:t>raw_input</a:t>
            </a:r>
            <a:r>
              <a:rPr lang="en-IN" dirty="0" smtClean="0"/>
              <a:t>()</a:t>
            </a:r>
          </a:p>
          <a:p>
            <a:r>
              <a:rPr lang="en-IN" dirty="0" smtClean="0"/>
              <a:t>In Python 3, it is called input()</a:t>
            </a:r>
          </a:p>
          <a:p>
            <a:r>
              <a:rPr lang="en-IN" dirty="0" smtClean="0"/>
              <a:t>input</a:t>
            </a:r>
            <a:r>
              <a:rPr lang="en-IN" dirty="0" smtClean="0"/>
              <a:t>() returns what the user typed as a string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&gt;&gt;&gt;input = </a:t>
            </a:r>
            <a:r>
              <a:rPr lang="en-IN" dirty="0" smtClean="0"/>
              <a:t>input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&gt;&gt;&gt;name = </a:t>
            </a:r>
            <a:r>
              <a:rPr lang="en-IN" dirty="0" smtClean="0"/>
              <a:t>input</a:t>
            </a:r>
            <a:r>
              <a:rPr lang="en-IN" dirty="0" smtClean="0"/>
              <a:t>(‘What is your name?’)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43291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IN" dirty="0" smtClean="0"/>
              <a:t>Boolean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 err="1" smtClean="0"/>
              <a:t>is_divisible</a:t>
            </a:r>
            <a:r>
              <a:rPr lang="en-IN" dirty="0" smtClean="0"/>
              <a:t>(x, y):</a:t>
            </a:r>
          </a:p>
          <a:p>
            <a:pPr marL="0" indent="0">
              <a:buNone/>
            </a:pPr>
            <a:r>
              <a:rPr lang="en-IN" dirty="0" smtClean="0"/>
              <a:t>	if x % y == 0: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return True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else: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return False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&gt;&gt;&gt;</a:t>
            </a:r>
            <a:r>
              <a:rPr lang="en-IN" dirty="0" err="1" smtClean="0"/>
              <a:t>is_divisible</a:t>
            </a:r>
            <a:r>
              <a:rPr lang="en-IN" dirty="0" smtClean="0"/>
              <a:t>(6,4)</a:t>
            </a:r>
          </a:p>
          <a:p>
            <a:pPr marL="0" indent="0">
              <a:buNone/>
            </a:pPr>
            <a:r>
              <a:rPr lang="en-IN" dirty="0" smtClean="0"/>
              <a:t>False</a:t>
            </a:r>
          </a:p>
          <a:p>
            <a:pPr marL="0" indent="0">
              <a:buNone/>
            </a:pPr>
            <a:r>
              <a:rPr lang="en-IN" dirty="0" smtClean="0"/>
              <a:t>&gt;&gt;&gt;</a:t>
            </a:r>
            <a:r>
              <a:rPr lang="en-IN" dirty="0" err="1" smtClean="0"/>
              <a:t>is_divisible</a:t>
            </a:r>
            <a:r>
              <a:rPr lang="en-IN" dirty="0" smtClean="0"/>
              <a:t>(6,3)</a:t>
            </a:r>
          </a:p>
          <a:p>
            <a:pPr marL="0" indent="0">
              <a:buNone/>
            </a:pPr>
            <a:r>
              <a:rPr lang="en-IN" dirty="0" smtClean="0"/>
              <a:t>True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if </a:t>
            </a:r>
            <a:r>
              <a:rPr lang="en-IN" dirty="0" err="1" smtClean="0"/>
              <a:t>is_divisible</a:t>
            </a:r>
            <a:r>
              <a:rPr lang="en-IN" dirty="0" smtClean="0"/>
              <a:t>(x, y):</a:t>
            </a:r>
          </a:p>
          <a:p>
            <a:pPr marL="0" indent="0">
              <a:buNone/>
            </a:pPr>
            <a:r>
              <a:rPr lang="en-IN" dirty="0" smtClean="0"/>
              <a:t>	print ‘x is divisible by y’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mtClean="0"/>
              <a:t>i</a:t>
            </a:r>
            <a:r>
              <a:rPr lang="en-IN" smtClean="0"/>
              <a:t>f </a:t>
            </a:r>
            <a:r>
              <a:rPr lang="en-IN" dirty="0" err="1" smtClean="0"/>
              <a:t>is_divisible</a:t>
            </a:r>
            <a:r>
              <a:rPr lang="en-IN" dirty="0" smtClean="0"/>
              <a:t>(x, y) == True: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print ‘x is divisible by y’</a:t>
            </a: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408606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Multiple 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err="1" smtClean="0"/>
              <a:t>bruce</a:t>
            </a:r>
            <a:r>
              <a:rPr lang="en-IN" dirty="0" smtClean="0"/>
              <a:t> = 5</a:t>
            </a:r>
          </a:p>
          <a:p>
            <a:pPr marL="0" indent="0">
              <a:buNone/>
            </a:pPr>
            <a:r>
              <a:rPr lang="en-IN" dirty="0" smtClean="0"/>
              <a:t>print </a:t>
            </a:r>
            <a:r>
              <a:rPr lang="en-IN" dirty="0" err="1" smtClean="0"/>
              <a:t>bruce</a:t>
            </a:r>
            <a:r>
              <a:rPr lang="en-IN" dirty="0" smtClean="0"/>
              <a:t>,</a:t>
            </a:r>
          </a:p>
          <a:p>
            <a:pPr marL="0" indent="0">
              <a:buNone/>
            </a:pPr>
            <a:r>
              <a:rPr lang="en-IN" dirty="0" err="1" smtClean="0"/>
              <a:t>bruce</a:t>
            </a:r>
            <a:r>
              <a:rPr lang="en-IN" dirty="0" smtClean="0"/>
              <a:t> = 7</a:t>
            </a:r>
          </a:p>
          <a:p>
            <a:pPr marL="0" indent="0">
              <a:buNone/>
            </a:pPr>
            <a:r>
              <a:rPr lang="en-IN" dirty="0" smtClean="0"/>
              <a:t>print </a:t>
            </a:r>
            <a:r>
              <a:rPr lang="en-IN" dirty="0" err="1" smtClean="0"/>
              <a:t>bruce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O/P: 5 7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Note: the comma at the end of the first print statement supresses the newline.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23934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Updating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&gt;&gt;&gt; x = x+1</a:t>
            </a:r>
          </a:p>
          <a:p>
            <a:pPr marL="0" indent="0">
              <a:buNone/>
            </a:pPr>
            <a:r>
              <a:rPr lang="en-IN" dirty="0" smtClean="0"/>
              <a:t>Error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&gt;&gt;&gt; x=0</a:t>
            </a:r>
          </a:p>
          <a:p>
            <a:pPr marL="0" indent="0">
              <a:buNone/>
            </a:pPr>
            <a:r>
              <a:rPr lang="en-IN" dirty="0" smtClean="0"/>
              <a:t>&gt;&gt;&gt;x = x+1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249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While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err="1" smtClean="0"/>
              <a:t>def</a:t>
            </a:r>
            <a:r>
              <a:rPr lang="en-IN" dirty="0" smtClean="0"/>
              <a:t> sequence(n):</a:t>
            </a:r>
          </a:p>
          <a:p>
            <a:pPr marL="0" indent="0">
              <a:buNone/>
            </a:pPr>
            <a:r>
              <a:rPr lang="en-IN" dirty="0" smtClean="0"/>
              <a:t>	while n != 1: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print n,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if n%2==0: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n = n / 2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else: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n = n*3+1</a:t>
            </a:r>
          </a:p>
          <a:p>
            <a:pPr marL="0" indent="0">
              <a:buNone/>
            </a:pPr>
            <a:r>
              <a:rPr lang="en-IN" dirty="0" smtClean="0"/>
              <a:t>O/P:</a:t>
            </a:r>
          </a:p>
          <a:p>
            <a:pPr marL="0" indent="0">
              <a:buNone/>
            </a:pPr>
            <a:r>
              <a:rPr lang="en-IN" dirty="0" smtClean="0"/>
              <a:t>3, 10, 5, 16, 8, 4, 2, 1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4141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break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Use break statement to jump out of loop</a:t>
            </a:r>
          </a:p>
          <a:p>
            <a:pPr marL="0" indent="0">
              <a:buNone/>
            </a:pPr>
            <a:r>
              <a:rPr lang="en-IN" dirty="0" smtClean="0"/>
              <a:t>while True: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line = </a:t>
            </a:r>
            <a:r>
              <a:rPr lang="en-IN" dirty="0" err="1" smtClean="0"/>
              <a:t>raw_input</a:t>
            </a:r>
            <a:r>
              <a:rPr lang="en-IN" dirty="0" smtClean="0"/>
              <a:t>(‘&gt; ‘)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if line == ‘done’: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break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print line</a:t>
            </a:r>
          </a:p>
          <a:p>
            <a:pPr marL="0" indent="0">
              <a:buNone/>
            </a:pPr>
            <a:r>
              <a:rPr lang="en-IN" dirty="0" smtClean="0"/>
              <a:t>print ‘Done!’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O/P:</a:t>
            </a:r>
          </a:p>
          <a:p>
            <a:pPr marL="0" indent="0">
              <a:buNone/>
            </a:pPr>
            <a:r>
              <a:rPr lang="en-IN" dirty="0" smtClean="0"/>
              <a:t>&gt;not done</a:t>
            </a:r>
          </a:p>
          <a:p>
            <a:pPr marL="0" indent="0">
              <a:buNone/>
            </a:pPr>
            <a:r>
              <a:rPr lang="en-IN" dirty="0" smtClean="0"/>
              <a:t>not done</a:t>
            </a:r>
          </a:p>
          <a:p>
            <a:pPr marL="0" indent="0">
              <a:buNone/>
            </a:pPr>
            <a:r>
              <a:rPr lang="en-IN" dirty="0" smtClean="0"/>
              <a:t>&gt;done</a:t>
            </a:r>
          </a:p>
          <a:p>
            <a:pPr marL="0" indent="0">
              <a:buNone/>
            </a:pPr>
            <a:r>
              <a:rPr lang="en-IN" dirty="0" smtClean="0"/>
              <a:t>Done!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7145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&gt;&gt;&gt;import math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statement creates a module object named math.</a:t>
            </a:r>
          </a:p>
          <a:p>
            <a:r>
              <a:rPr lang="en-US" dirty="0" smtClean="0"/>
              <a:t>If you print the module object, you get some information about it.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&gt;&gt;&gt;print math</a:t>
            </a:r>
          </a:p>
          <a:p>
            <a:pPr>
              <a:buNone/>
            </a:pPr>
            <a:r>
              <a:rPr lang="en-US" dirty="0" smtClean="0"/>
              <a:t>&lt;module ‘math’ (built-in)&gt;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&gt;&gt;&gt;ratio = </a:t>
            </a:r>
            <a:r>
              <a:rPr lang="en-US" dirty="0" err="1" smtClean="0"/>
              <a:t>signal_power</a:t>
            </a:r>
            <a:r>
              <a:rPr lang="en-US" dirty="0" smtClean="0"/>
              <a:t> / </a:t>
            </a:r>
            <a:r>
              <a:rPr lang="en-US" dirty="0" err="1" smtClean="0"/>
              <a:t>noise_power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&gt;&gt;&gt;decibels = 10*math.log10(ratio)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 radians = 0.7</a:t>
            </a:r>
          </a:p>
          <a:p>
            <a:pPr>
              <a:buNone/>
            </a:pPr>
            <a:r>
              <a:rPr lang="en-US" dirty="0" smtClean="0"/>
              <a:t>&gt;&gt;&gt; height = math.sin(radians)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math.sqrt</a:t>
            </a:r>
            <a:r>
              <a:rPr lang="en-US" dirty="0" smtClean="0"/>
              <a:t>(2) / 2.0</a:t>
            </a:r>
          </a:p>
          <a:p>
            <a:pPr>
              <a:buNone/>
            </a:pPr>
            <a:r>
              <a:rPr lang="en-US" dirty="0" smtClean="0"/>
              <a:t>0.7071067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argument of a function can be any kind of expression.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x = math.sin(degrees / 360.0 * 2 * </a:t>
            </a:r>
            <a:r>
              <a:rPr lang="en-US" dirty="0" err="1" smtClean="0"/>
              <a:t>math.pi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x=math.exp(math.log(x+1))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Here expression </a:t>
            </a:r>
            <a:r>
              <a:rPr lang="en-US" dirty="0" err="1" smtClean="0"/>
              <a:t>math.pi</a:t>
            </a:r>
            <a:r>
              <a:rPr lang="en-US" dirty="0" smtClean="0"/>
              <a:t> gets the variable pi from the math module. 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print_lyrics</a:t>
            </a:r>
            <a:r>
              <a:rPr lang="en-US" dirty="0" smtClean="0"/>
              <a:t>():</a:t>
            </a:r>
          </a:p>
          <a:p>
            <a:pPr>
              <a:buNone/>
            </a:pPr>
            <a:r>
              <a:rPr lang="en-US" dirty="0" smtClean="0"/>
              <a:t>	print “I’m a lumberjack, and I’m okay”</a:t>
            </a:r>
          </a:p>
          <a:p>
            <a:pPr>
              <a:buNone/>
            </a:pPr>
            <a:r>
              <a:rPr lang="en-US" dirty="0" smtClean="0"/>
              <a:t> 	print “I sleep all night and I work all day”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print_lyrics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I’m a lumberjack, and I’m okay</a:t>
            </a:r>
          </a:p>
          <a:p>
            <a:pPr>
              <a:buNone/>
            </a:pPr>
            <a:r>
              <a:rPr lang="en-US" dirty="0" smtClean="0"/>
              <a:t>I sleep all night and I work all day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&gt;&gt;&gt;print </a:t>
            </a:r>
            <a:r>
              <a:rPr lang="en-US" dirty="0" err="1" smtClean="0"/>
              <a:t>print_lyrics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&lt;function </a:t>
            </a:r>
            <a:r>
              <a:rPr lang="en-US" dirty="0" err="1" smtClean="0"/>
              <a:t>print_lyrics</a:t>
            </a:r>
            <a:r>
              <a:rPr lang="en-US" dirty="0" smtClean="0"/>
              <a:t> at 0xb7e99e9c&gt;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&gt;&gt;&gt;type(</a:t>
            </a:r>
            <a:r>
              <a:rPr lang="en-US" dirty="0" err="1" smtClean="0"/>
              <a:t>print_lyrics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&lt;type ‘function’&gt;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 a function from within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repeat_lyrics</a:t>
            </a:r>
            <a:r>
              <a:rPr lang="en-US" dirty="0" smtClean="0"/>
              <a:t>():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print_lyrics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print_lyrics</a:t>
            </a:r>
            <a:r>
              <a:rPr lang="en-US" dirty="0" smtClean="0"/>
              <a:t>()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and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print_twice</a:t>
            </a:r>
            <a:r>
              <a:rPr lang="en-US" dirty="0" smtClean="0"/>
              <a:t>(</a:t>
            </a:r>
            <a:r>
              <a:rPr lang="en-US" dirty="0" err="1" smtClean="0"/>
              <a:t>bruce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	print </a:t>
            </a:r>
            <a:r>
              <a:rPr lang="en-US" dirty="0" err="1" smtClean="0"/>
              <a:t>bruce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print </a:t>
            </a:r>
            <a:r>
              <a:rPr lang="en-US" dirty="0" err="1" smtClean="0"/>
              <a:t>bruce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print_twice</a:t>
            </a:r>
            <a:r>
              <a:rPr lang="en-US" dirty="0" smtClean="0"/>
              <a:t>(‘Spam’)</a:t>
            </a:r>
          </a:p>
          <a:p>
            <a:pPr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print_twice</a:t>
            </a:r>
            <a:r>
              <a:rPr lang="en-US" dirty="0" smtClean="0"/>
              <a:t>(17)</a:t>
            </a:r>
          </a:p>
          <a:p>
            <a:pPr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print_twice</a:t>
            </a:r>
            <a:r>
              <a:rPr lang="en-US" dirty="0" smtClean="0"/>
              <a:t>(</a:t>
            </a:r>
            <a:r>
              <a:rPr lang="en-US" dirty="0" err="1" smtClean="0"/>
              <a:t>math.pi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print_twice</a:t>
            </a:r>
            <a:r>
              <a:rPr lang="en-US" dirty="0" smtClean="0"/>
              <a:t>(‘Spam ‘*4)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michael</a:t>
            </a:r>
            <a:r>
              <a:rPr lang="en-US" dirty="0" smtClean="0"/>
              <a:t> = ‘Eric, the half a bee’</a:t>
            </a:r>
          </a:p>
          <a:p>
            <a:pPr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print_twice</a:t>
            </a:r>
            <a:r>
              <a:rPr lang="en-US" dirty="0" smtClean="0"/>
              <a:t>(</a:t>
            </a:r>
            <a:r>
              <a:rPr lang="en-US" dirty="0" err="1" smtClean="0"/>
              <a:t>michael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Parameters are Local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cat_twice</a:t>
            </a:r>
            <a:r>
              <a:rPr lang="en-US" dirty="0" smtClean="0"/>
              <a:t>(part1, part2):</a:t>
            </a:r>
          </a:p>
          <a:p>
            <a:pPr>
              <a:buNone/>
            </a:pPr>
            <a:r>
              <a:rPr lang="en-US" dirty="0" smtClean="0"/>
              <a:t>	cat = part1+part2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print_twice</a:t>
            </a:r>
            <a:r>
              <a:rPr lang="en-US" dirty="0" smtClean="0"/>
              <a:t>(cat)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&gt;&gt;&gt;line1 = ‘XYZ’</a:t>
            </a:r>
          </a:p>
          <a:p>
            <a:pPr>
              <a:buNone/>
            </a:pPr>
            <a:r>
              <a:rPr lang="en-US" dirty="0" smtClean="0"/>
              <a:t>&gt;&gt;&gt;line2 = ‘ABC’</a:t>
            </a:r>
          </a:p>
          <a:p>
            <a:pPr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cat_twice</a:t>
            </a:r>
            <a:r>
              <a:rPr lang="en-US" dirty="0" smtClean="0"/>
              <a:t>(line1, line2)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&gt;&gt;&gt;print cat</a:t>
            </a:r>
          </a:p>
          <a:p>
            <a:pPr>
              <a:buNone/>
            </a:pPr>
            <a:r>
              <a:rPr lang="en-US" dirty="0" smtClean="0"/>
              <a:t>Error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 print </a:t>
            </a:r>
            <a:r>
              <a:rPr lang="en-US" dirty="0" err="1" smtClean="0"/>
              <a:t>bruce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Error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519</Words>
  <Application>Microsoft Office PowerPoint</Application>
  <PresentationFormat>On-screen Show (4:3)</PresentationFormat>
  <Paragraphs>270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Type Conversion Functions</vt:lpstr>
      <vt:lpstr>Type Conversion Functions</vt:lpstr>
      <vt:lpstr>Math Functions</vt:lpstr>
      <vt:lpstr>Math Functions</vt:lpstr>
      <vt:lpstr>Composition</vt:lpstr>
      <vt:lpstr>Adding new functions</vt:lpstr>
      <vt:lpstr>Call a function from within a function</vt:lpstr>
      <vt:lpstr>Parameters and Arguments</vt:lpstr>
      <vt:lpstr>Variables and Parameters are Local </vt:lpstr>
      <vt:lpstr>Stack Diagrams</vt:lpstr>
      <vt:lpstr>Void functions and Fruitful functions</vt:lpstr>
      <vt:lpstr>Void functions</vt:lpstr>
      <vt:lpstr>Fruitful functions</vt:lpstr>
      <vt:lpstr>Importing with from</vt:lpstr>
      <vt:lpstr>Advantage and Disadvantage between two importing methods</vt:lpstr>
      <vt:lpstr>Modulus operator</vt:lpstr>
      <vt:lpstr>Boolean Expressions</vt:lpstr>
      <vt:lpstr>Logical Operators</vt:lpstr>
      <vt:lpstr>Conditional Execution</vt:lpstr>
      <vt:lpstr>Alternative execution</vt:lpstr>
      <vt:lpstr>Chained Conditionals</vt:lpstr>
      <vt:lpstr>Nested Conditional</vt:lpstr>
      <vt:lpstr>Recursion</vt:lpstr>
      <vt:lpstr>Keyboard Input</vt:lpstr>
      <vt:lpstr>Boolean Functions</vt:lpstr>
      <vt:lpstr>Multiple Assignment</vt:lpstr>
      <vt:lpstr>Updating Variables</vt:lpstr>
      <vt:lpstr>While statement</vt:lpstr>
      <vt:lpstr>break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Conversion Functions</dc:title>
  <dc:creator/>
  <cp:lastModifiedBy>Admin</cp:lastModifiedBy>
  <cp:revision>57</cp:revision>
  <dcterms:created xsi:type="dcterms:W3CDTF">2006-08-16T00:00:00Z</dcterms:created>
  <dcterms:modified xsi:type="dcterms:W3CDTF">2018-12-15T07:24:51Z</dcterms:modified>
</cp:coreProperties>
</file>