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8" r:id="rId24"/>
    <p:sldId id="280" r:id="rId25"/>
    <p:sldId id="279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 loop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for i in range(4):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print ‘hello’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	hello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hello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hello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hello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15236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List operations (+)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	a = [1, 2, 3]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b = [4, 5, 6]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c = a + b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print c</a:t>
            </a:r>
          </a:p>
          <a:p>
            <a:pPr marL="0" indent="0">
              <a:buNone/>
            </a:pPr>
            <a:r>
              <a:rPr lang="en-IN" dirty="0"/>
              <a:t>	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o/p: [1, 2, 3, 4, 5, 6]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641723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List operations (*)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[0] * 4</a:t>
            </a:r>
          </a:p>
          <a:p>
            <a:pPr marL="0" indent="0">
              <a:buNone/>
            </a:pPr>
            <a:r>
              <a:rPr lang="en-IN" dirty="0"/>
              <a:t>	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o/p: [0, 0, 0, 0]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	[1, 2, 3] * 2</a:t>
            </a:r>
          </a:p>
          <a:p>
            <a:pPr marL="0" indent="0">
              <a:buNone/>
            </a:pPr>
            <a:r>
              <a:rPr lang="en-IN" dirty="0" smtClean="0"/>
              <a:t>o/p: [1, 2, 3, 1, 2, 3, 1, 2, 3]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865087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Slicing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	t=[‘a’, ‘b’, ‘c’, ‘d’, ‘e’, ‘f’]</a:t>
            </a:r>
          </a:p>
          <a:p>
            <a:pPr>
              <a:buNone/>
            </a:pPr>
            <a:r>
              <a:rPr lang="en-US" dirty="0" smtClean="0"/>
              <a:t>	t[1:3]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o/p: [‘b’, ‘c’]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If we omit the first index, the slice starts at the beginning</a:t>
            </a:r>
          </a:p>
          <a:p>
            <a:pPr>
              <a:buNone/>
            </a:pPr>
            <a:r>
              <a:rPr lang="en-US" dirty="0" smtClean="0"/>
              <a:t>	t[:4]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o/p: [	‘a’, ‘b’, ‘c’, ‘d’]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Slicing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If we omit the second index, the slice goes to the end</a:t>
            </a:r>
          </a:p>
          <a:p>
            <a:pPr>
              <a:buNone/>
            </a:pPr>
            <a:r>
              <a:rPr lang="en-US" dirty="0" smtClean="0"/>
              <a:t>	t[3:]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o/p: [	‘d’, ‘e’, ‘f’]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If we omit both the indices, the slice is a copy of the whole list</a:t>
            </a:r>
          </a:p>
          <a:p>
            <a:pPr>
              <a:buNone/>
            </a:pPr>
            <a:r>
              <a:rPr lang="en-US" dirty="0" smtClean="0"/>
              <a:t>	t[:]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o/p: [‘a’, ‘b’, ‘c’, ‘d’, ‘e’, ‘f’]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Slice operator can be used for </a:t>
            </a:r>
            <a:r>
              <a:rPr lang="en-US" dirty="0" err="1" smtClean="0"/>
              <a:t>updation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t=[‘a’, ‘b’, ‘c’, ‘d’, ‘e’, ‘f’] </a:t>
            </a:r>
          </a:p>
          <a:p>
            <a:pPr>
              <a:buNone/>
            </a:pPr>
            <a:r>
              <a:rPr lang="en-US" dirty="0" smtClean="0"/>
              <a:t>	t[1:3] = [‘x’, ‘y’]</a:t>
            </a:r>
          </a:p>
          <a:p>
            <a:pPr>
              <a:buNone/>
            </a:pPr>
            <a:r>
              <a:rPr lang="en-US" dirty="0" smtClean="0"/>
              <a:t>	print 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o/p: [‘a’, ‘x’, ‘y’, ‘d’, ‘e’, ‘f’]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	t=[‘a’, ‘b’, ‘c’]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t.append</a:t>
            </a:r>
            <a:r>
              <a:rPr lang="en-US" dirty="0" smtClean="0"/>
              <a:t>(‘d’)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print t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o/p: [‘a’, ‘b’, ‘c’, ‘d’]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t1=[‘a’, ‘b’, ‘c</a:t>
            </a:r>
            <a:r>
              <a:rPr lang="en-US" dirty="0" smtClean="0"/>
              <a:t>’]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t2=[‘d’, ‘e’]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t1.extend(t2)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print t1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o/p</a:t>
            </a:r>
            <a:r>
              <a:rPr lang="en-US" dirty="0" smtClean="0"/>
              <a:t>: [‘a’, ‘b’, ‘c</a:t>
            </a:r>
            <a:r>
              <a:rPr lang="en-US" dirty="0" smtClean="0"/>
              <a:t>’, </a:t>
            </a:r>
            <a:r>
              <a:rPr lang="en-US" dirty="0" smtClean="0"/>
              <a:t>‘d’, ‘e</a:t>
            </a:r>
            <a:r>
              <a:rPr lang="en-US" dirty="0" smtClean="0"/>
              <a:t>’]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t=[‘d’, ‘c’, ‘e’, ‘b’, ‘a’]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t.sort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print t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o/p: [‘a’, ‘b’, ‘c’, ‘d’, ‘e’]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Note: List methods are all void, they modify the list and return None.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Augmented Assignment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total += x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=&gt; total = total + x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Reduce operation – operation that combines a sequence of elements into a single value is called </a:t>
            </a:r>
            <a:r>
              <a:rPr lang="en-US" b="1" dirty="0" smtClean="0"/>
              <a:t>reduce</a:t>
            </a:r>
            <a:r>
              <a:rPr lang="en-US" dirty="0" smtClean="0"/>
              <a:t>. 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Built-in </a:t>
            </a:r>
            <a:r>
              <a:rPr lang="en-US" b="1" dirty="0" err="1" smtClean="0"/>
              <a:t>funtion</a:t>
            </a:r>
            <a:r>
              <a:rPr lang="en-US" b="1" dirty="0" smtClean="0"/>
              <a:t> sum()</a:t>
            </a:r>
          </a:p>
          <a:p>
            <a:pPr>
              <a:buNone/>
            </a:pPr>
            <a:r>
              <a:rPr lang="en-US" dirty="0" smtClean="0"/>
              <a:t>	t=[1, 2, 3]</a:t>
            </a:r>
          </a:p>
          <a:p>
            <a:pPr>
              <a:buNone/>
            </a:pPr>
            <a:r>
              <a:rPr lang="en-US" dirty="0" smtClean="0"/>
              <a:t>	sum(t)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o/p: 6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	def </a:t>
            </a:r>
            <a:r>
              <a:rPr lang="en-US" dirty="0" err="1" smtClean="0"/>
              <a:t>capitalize_all</a:t>
            </a:r>
            <a:r>
              <a:rPr lang="en-US" dirty="0" smtClean="0"/>
              <a:t>(t):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res=[]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for s in t: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res.append</a:t>
            </a:r>
            <a:r>
              <a:rPr lang="en-US" dirty="0" smtClean="0"/>
              <a:t>(</a:t>
            </a:r>
            <a:r>
              <a:rPr lang="en-US" dirty="0" err="1" smtClean="0"/>
              <a:t>s.capitalize</a:t>
            </a:r>
            <a:r>
              <a:rPr lang="en-US" dirty="0" smtClean="0"/>
              <a:t>())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return res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Note: An operation like </a:t>
            </a:r>
            <a:r>
              <a:rPr lang="en-US" dirty="0" err="1" smtClean="0"/>
              <a:t>capitalize_all</a:t>
            </a:r>
            <a:r>
              <a:rPr lang="en-US" dirty="0" smtClean="0"/>
              <a:t> </a:t>
            </a:r>
            <a:r>
              <a:rPr lang="en-US" dirty="0" smtClean="0"/>
              <a:t>is sometimes called a </a:t>
            </a:r>
            <a:r>
              <a:rPr lang="en-US" b="1" dirty="0" smtClean="0"/>
              <a:t>map</a:t>
            </a:r>
            <a:r>
              <a:rPr lang="en-US" dirty="0" smtClean="0"/>
              <a:t>, because it “maps” a function  (in this case, the capitalize method) onto each of the elements in a sequence. 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 loop (strings)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 smtClean="0"/>
              <a:t>fruit = ‘banana’</a:t>
            </a:r>
          </a:p>
          <a:p>
            <a:pPr marL="0" indent="0">
              <a:buNone/>
            </a:pPr>
            <a:r>
              <a:rPr lang="en-IN" dirty="0" smtClean="0"/>
              <a:t>for c in fruit:</a:t>
            </a:r>
          </a:p>
          <a:p>
            <a:pPr marL="0" indent="0">
              <a:buNone/>
            </a:pPr>
            <a:r>
              <a:rPr lang="en-IN" dirty="0" smtClean="0"/>
              <a:t>	print c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b</a:t>
            </a:r>
          </a:p>
          <a:p>
            <a:pPr marL="0" indent="0">
              <a:buNone/>
            </a:pPr>
            <a:r>
              <a:rPr lang="en-IN" dirty="0" smtClean="0"/>
              <a:t>a</a:t>
            </a:r>
          </a:p>
          <a:p>
            <a:pPr marL="0" indent="0">
              <a:buNone/>
            </a:pPr>
            <a:r>
              <a:rPr lang="en-IN" dirty="0" smtClean="0"/>
              <a:t>n</a:t>
            </a:r>
          </a:p>
          <a:p>
            <a:pPr marL="0" indent="0">
              <a:buNone/>
            </a:pPr>
            <a:r>
              <a:rPr lang="en-IN" dirty="0" smtClean="0"/>
              <a:t>a</a:t>
            </a:r>
          </a:p>
          <a:p>
            <a:pPr marL="0" indent="0">
              <a:buNone/>
            </a:pPr>
            <a:r>
              <a:rPr lang="en-IN" dirty="0" smtClean="0"/>
              <a:t>n</a:t>
            </a:r>
          </a:p>
          <a:p>
            <a:pPr marL="0" indent="0">
              <a:buNone/>
            </a:pPr>
            <a:r>
              <a:rPr lang="en-IN" dirty="0" smtClean="0"/>
              <a:t>a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034491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	def </a:t>
            </a:r>
            <a:r>
              <a:rPr lang="en-US" dirty="0" err="1" smtClean="0"/>
              <a:t>only_upper</a:t>
            </a:r>
            <a:r>
              <a:rPr lang="en-US" dirty="0" smtClean="0"/>
              <a:t>(t):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res=[]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for s in t: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if </a:t>
            </a:r>
            <a:r>
              <a:rPr lang="en-US" dirty="0" err="1" smtClean="0"/>
              <a:t>s.isupper</a:t>
            </a:r>
            <a:r>
              <a:rPr lang="en-US" dirty="0" smtClean="0"/>
              <a:t>():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	</a:t>
            </a:r>
            <a:r>
              <a:rPr lang="en-US" dirty="0" err="1" smtClean="0"/>
              <a:t>res.append</a:t>
            </a:r>
            <a:r>
              <a:rPr lang="en-US" dirty="0" smtClean="0"/>
              <a:t>(s)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return res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Note: An operation like </a:t>
            </a:r>
            <a:r>
              <a:rPr lang="en-US" dirty="0" err="1" smtClean="0"/>
              <a:t>only_upper</a:t>
            </a:r>
            <a:r>
              <a:rPr lang="en-US" dirty="0" smtClean="0"/>
              <a:t>() is called a </a:t>
            </a:r>
            <a:r>
              <a:rPr lang="en-US" b="1" dirty="0" smtClean="0"/>
              <a:t>filter</a:t>
            </a:r>
            <a:r>
              <a:rPr lang="en-US" dirty="0" smtClean="0"/>
              <a:t>, because it selects some of the elements and filters out the others 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Map, Filter, 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common list operations can be expressed as a combination of map, filter, reduce.</a:t>
            </a:r>
          </a:p>
          <a:p>
            <a:r>
              <a:rPr lang="en-US" dirty="0" smtClean="0"/>
              <a:t>Because these operations are so common, Python provides language features to support them, including the built-in function map and an operator called a “list comprehension”.    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elements (using index)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	t=[‘a’, ‘b’, ‘c’]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x=t.pop(1)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print t</a:t>
            </a:r>
          </a:p>
          <a:p>
            <a:pPr>
              <a:buNone/>
            </a:pPr>
            <a:r>
              <a:rPr lang="en-US" dirty="0" smtClean="0"/>
              <a:t>o/p: [‘a’, ‘c’]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print x</a:t>
            </a:r>
          </a:p>
          <a:p>
            <a:pPr>
              <a:buNone/>
            </a:pPr>
            <a:r>
              <a:rPr lang="en-US" dirty="0" smtClean="0"/>
              <a:t>o/p: ‘b’</a:t>
            </a:r>
            <a:r>
              <a:rPr lang="en-US" dirty="0" smtClean="0"/>
              <a:t>	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Note: If you don’t provide an index to pop, it deletes and returns the last element.  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Deleting elements (using del operator)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t=[‘a’, ‘b’, ‘c’]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del t[1]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print 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o/p: [‘a’, ‘c’]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Deleting elements (using del with slice index)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t=[‘a’, ‘b’, ‘c’, ‘d’, ‘e’, ‘f’]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del t[1:5]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print t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o/p: [‘a’, ‘f’]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Deleting elements (using element, not index)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t=[‘a’, ‘b’, ‘c’]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t.remove</a:t>
            </a:r>
            <a:r>
              <a:rPr lang="en-US" dirty="0" smtClean="0"/>
              <a:t>(‘b’)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print 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o/p: [‘a’, ‘c’]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Note: the return value from remove is None.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and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Note: A string is a sequence of characters and a list is a sequence of values, but a list of characters is not the same as a string.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a=‘spam’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t=list(a)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print 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o/p: [‘s’, ‘p’, ‘a’, ‘m’]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split() method (to break a string into words)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	s=‘good morning’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t=</a:t>
            </a:r>
            <a:r>
              <a:rPr lang="en-US" dirty="0" err="1" smtClean="0"/>
              <a:t>s.spilt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print 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o/p: [‘good’, ‘morning’]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s=‘spam-spam-spam’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delimiter=‘-’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s.split</a:t>
            </a:r>
            <a:r>
              <a:rPr lang="en-US" dirty="0" smtClean="0"/>
              <a:t>(delimiter)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o/p: [‘spam’, ’spam’, ‘spam’]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is the inverse of split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	t=[‘</a:t>
            </a:r>
            <a:r>
              <a:rPr lang="en-US" dirty="0" err="1" smtClean="0"/>
              <a:t>abc</a:t>
            </a:r>
            <a:r>
              <a:rPr lang="en-US" dirty="0" smtClean="0"/>
              <a:t>’, ‘</a:t>
            </a:r>
            <a:r>
              <a:rPr lang="en-US" dirty="0" err="1" smtClean="0"/>
              <a:t>lmn</a:t>
            </a:r>
            <a:r>
              <a:rPr lang="en-US" dirty="0" smtClean="0"/>
              <a:t>’, ‘xyz’]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delimiter=‘ ‘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delimiter.join</a:t>
            </a:r>
            <a:r>
              <a:rPr lang="en-US" dirty="0" smtClean="0"/>
              <a:t>(t)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o/p: ‘</a:t>
            </a:r>
            <a:r>
              <a:rPr lang="en-US" dirty="0" err="1" smtClean="0"/>
              <a:t>abc</a:t>
            </a:r>
            <a:r>
              <a:rPr lang="en-US" dirty="0" smtClean="0"/>
              <a:t> </a:t>
            </a:r>
            <a:r>
              <a:rPr lang="en-US" dirty="0" err="1" smtClean="0"/>
              <a:t>lmn</a:t>
            </a:r>
            <a:r>
              <a:rPr lang="en-US" dirty="0" smtClean="0"/>
              <a:t> xyz’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Note: if you want to concatenate strings without spaces, you can use empty string ‘’, as delimiter. 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and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1054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	a=‘banana’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b=‘banana’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a is b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o/p: True		(if two variables refer to the same object)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a=[1, 2, 3]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b=[1, 2, 3]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a is b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o/p: False 		(the two lists are equivalent, but they are 			not identical)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 loop (Lists)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cheeses=[‘Cheddar’, ‘Edam’, ‘Gouda’]</a:t>
            </a:r>
          </a:p>
          <a:p>
            <a:pPr marL="0" indent="0">
              <a:buNone/>
            </a:pPr>
            <a:r>
              <a:rPr lang="en-IN" dirty="0" smtClean="0"/>
              <a:t>for c in cheeses: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print c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numbers=[17,123]</a:t>
            </a:r>
          </a:p>
          <a:p>
            <a:pPr marL="0" indent="0">
              <a:buNone/>
            </a:pPr>
            <a:r>
              <a:rPr lang="en-IN" dirty="0" smtClean="0"/>
              <a:t>for i in range(</a:t>
            </a:r>
            <a:r>
              <a:rPr lang="en-IN" dirty="0" err="1" smtClean="0"/>
              <a:t>len</a:t>
            </a:r>
            <a:r>
              <a:rPr lang="en-IN" dirty="0" smtClean="0"/>
              <a:t>(numbers)):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numbers[i] = numbers[i]*2</a:t>
            </a:r>
          </a:p>
          <a:p>
            <a:pPr marL="0" indent="0">
              <a:buNone/>
            </a:pPr>
            <a:r>
              <a:rPr lang="en-IN" dirty="0" smtClean="0"/>
              <a:t>  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2949479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	a=[1, 2, 3]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b=a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b is a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o/p: True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association of a variable with an object is called a </a:t>
            </a:r>
            <a:r>
              <a:rPr lang="en-US" b="1" dirty="0" smtClean="0"/>
              <a:t>reference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 object with more than one reference has more than one name, we say that the object is </a:t>
            </a:r>
            <a:r>
              <a:rPr lang="en-US" b="1" dirty="0" smtClean="0"/>
              <a:t>aliased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b[0]=17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print a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o/p: [17, 2, 3]</a:t>
            </a:r>
          </a:p>
          <a:p>
            <a:pPr>
              <a:buNone/>
            </a:pPr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 loop (lists and tuples)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t=[(‘a’, 0), (‘b’, 1), (‘c’, 2)]</a:t>
            </a:r>
          </a:p>
          <a:p>
            <a:pPr marL="0" indent="0">
              <a:buNone/>
            </a:pPr>
            <a:r>
              <a:rPr lang="en-IN" dirty="0" smtClean="0"/>
              <a:t>for letter, number in t: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print letter, number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a	0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b	1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c	2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522994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  loop (lists, tuples, zip)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 smtClean="0"/>
              <a:t>zip(‘Anne’, ‘Elk’)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[(‘A’, ‘E’), (‘n’, ‘l’), (‘n’, ‘k’)]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for x, y in zip(‘Anne’, ‘Elk’):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if x==y: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print ‘True’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else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print ‘False’</a:t>
            </a:r>
            <a:r>
              <a:rPr lang="en-IN" dirty="0"/>
              <a:t>	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691742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 loop (enumerate)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for index, element in enumerate(‘</a:t>
            </a:r>
            <a:r>
              <a:rPr lang="en-IN" dirty="0" err="1" smtClean="0"/>
              <a:t>abc</a:t>
            </a:r>
            <a:r>
              <a:rPr lang="en-IN" dirty="0" smtClean="0"/>
              <a:t>’):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print index, element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0 a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1 b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2 c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214945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Lists are mutable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	numbers=[17,123]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numbers[1]=5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print numbers</a:t>
            </a:r>
          </a:p>
          <a:p>
            <a:pPr marL="0" indent="0">
              <a:buNone/>
            </a:pPr>
            <a:r>
              <a:rPr lang="en-IN" dirty="0"/>
              <a:t>	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o/p:</a:t>
            </a:r>
            <a:r>
              <a:rPr lang="en-IN" dirty="0"/>
              <a:t>	</a:t>
            </a:r>
            <a:r>
              <a:rPr lang="en-IN" dirty="0" smtClean="0"/>
              <a:t>[17, 5]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947940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 operator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	numbers=[12, 16]</a:t>
            </a:r>
            <a:br>
              <a:rPr lang="en-IN" dirty="0" smtClean="0"/>
            </a:br>
            <a:r>
              <a:rPr lang="en-IN" dirty="0" smtClean="0"/>
              <a:t>	12 in numbers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o/p: True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	-5 in numbers</a:t>
            </a:r>
          </a:p>
          <a:p>
            <a:pPr marL="0" indent="0">
              <a:buNone/>
            </a:pPr>
            <a:r>
              <a:rPr lang="en-IN" dirty="0" smtClean="0"/>
              <a:t>o/p: False</a:t>
            </a:r>
          </a:p>
        </p:txBody>
      </p:sp>
    </p:spTree>
    <p:extLst>
      <p:ext uri="{BB962C8B-B14F-4D97-AF65-F5344CB8AC3E}">
        <p14:creationId xmlns="" xmlns:p14="http://schemas.microsoft.com/office/powerpoint/2010/main" val="161533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Traversing a 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	for x in []: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print ‘This never happens’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="" xmlns:p14="http://schemas.microsoft.com/office/powerpoint/2010/main" val="3908144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339</Words>
  <Application>Microsoft Office PowerPoint</Application>
  <PresentationFormat>On-screen Show (4:3)</PresentationFormat>
  <Paragraphs>250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For loop</vt:lpstr>
      <vt:lpstr>For loop (strings)</vt:lpstr>
      <vt:lpstr>For loop (Lists)</vt:lpstr>
      <vt:lpstr>For loop (lists and tuples)</vt:lpstr>
      <vt:lpstr>For  loop (lists, tuples, zip)</vt:lpstr>
      <vt:lpstr>For loop (enumerate)</vt:lpstr>
      <vt:lpstr>Lists are mutable</vt:lpstr>
      <vt:lpstr>in operator</vt:lpstr>
      <vt:lpstr>Traversing a List</vt:lpstr>
      <vt:lpstr>List operations (+)</vt:lpstr>
      <vt:lpstr>List operations (*)</vt:lpstr>
      <vt:lpstr>List Slicing</vt:lpstr>
      <vt:lpstr>List Slicing</vt:lpstr>
      <vt:lpstr>Slice operator can be used for updation</vt:lpstr>
      <vt:lpstr>List methods</vt:lpstr>
      <vt:lpstr>List methods</vt:lpstr>
      <vt:lpstr>Augmented Assignment Statement</vt:lpstr>
      <vt:lpstr>Reduce</vt:lpstr>
      <vt:lpstr>Map</vt:lpstr>
      <vt:lpstr>Filter</vt:lpstr>
      <vt:lpstr>Map, Filter, Reduce</vt:lpstr>
      <vt:lpstr>Deleting elements (using index)</vt:lpstr>
      <vt:lpstr>Deleting elements (using del operator)</vt:lpstr>
      <vt:lpstr>Deleting elements (using del with slice index)</vt:lpstr>
      <vt:lpstr>Deleting elements (using element, not index)</vt:lpstr>
      <vt:lpstr>Lists and Strings</vt:lpstr>
      <vt:lpstr>split() method (to break a string into words) </vt:lpstr>
      <vt:lpstr>join is the inverse of split</vt:lpstr>
      <vt:lpstr>Objects and Values</vt:lpstr>
      <vt:lpstr>Aliasing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loop</dc:title>
  <dc:creator>PRIYA</dc:creator>
  <cp:lastModifiedBy>priya</cp:lastModifiedBy>
  <cp:revision>62</cp:revision>
  <dcterms:created xsi:type="dcterms:W3CDTF">2006-08-16T00:00:00Z</dcterms:created>
  <dcterms:modified xsi:type="dcterms:W3CDTF">2017-06-21T04:38:49Z</dcterms:modified>
</cp:coreProperties>
</file>