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5" r:id="rId7"/>
    <p:sldId id="266" r:id="rId8"/>
    <p:sldId id="267" r:id="rId9"/>
    <p:sldId id="268" r:id="rId10"/>
    <p:sldId id="260" r:id="rId11"/>
    <p:sldId id="261" r:id="rId12"/>
    <p:sldId id="264" r:id="rId13"/>
    <p:sldId id="269" r:id="rId14"/>
    <p:sldId id="270" r:id="rId15"/>
    <p:sldId id="262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7" r:id="rId32"/>
    <p:sldId id="288" r:id="rId33"/>
    <p:sldId id="289" r:id="rId34"/>
    <p:sldId id="290" r:id="rId35"/>
    <p:sldId id="291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Frozenset</a:t>
            </a:r>
            <a:r>
              <a:rPr lang="en-US" dirty="0" smtClean="0"/>
              <a:t>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 err="1" smtClean="0"/>
              <a:t>frozenset</a:t>
            </a:r>
            <a:r>
              <a:rPr lang="en-US" dirty="0" smtClean="0"/>
              <a:t> type is immutable and </a:t>
            </a:r>
            <a:r>
              <a:rPr lang="en-US" dirty="0" err="1" smtClean="0"/>
              <a:t>hashable</a:t>
            </a:r>
            <a:r>
              <a:rPr lang="en-US" dirty="0" smtClean="0"/>
              <a:t> - </a:t>
            </a:r>
            <a:r>
              <a:rPr lang="en-US" dirty="0" smtClean="0"/>
              <a:t>its contents cannot be altered after it is created; it can therefore be used as a dictionary key or as an element of another set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&gt;&gt;&gt;a </a:t>
            </a:r>
            <a:r>
              <a:rPr lang="en-US" dirty="0" smtClean="0"/>
              <a:t>= </a:t>
            </a:r>
            <a:r>
              <a:rPr lang="en-US" dirty="0" err="1" smtClean="0"/>
              <a:t>frozenset</a:t>
            </a:r>
            <a:r>
              <a:rPr lang="en-US" dirty="0" smtClean="0"/>
              <a:t>([1,1,1,1,2,3])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&gt;&gt;&gt; </a:t>
            </a:r>
            <a:r>
              <a:rPr lang="en-US" dirty="0" smtClean="0"/>
              <a:t>b = </a:t>
            </a:r>
            <a:r>
              <a:rPr lang="en-US" dirty="0" err="1" smtClean="0"/>
              <a:t>frozenset</a:t>
            </a:r>
            <a:r>
              <a:rPr lang="en-US" dirty="0" smtClean="0"/>
              <a:t>([3,3,3,3,2,1])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&gt;&gt;&gt; </a:t>
            </a:r>
            <a:r>
              <a:rPr lang="en-US" dirty="0" smtClean="0"/>
              <a:t>{a:1, b:2}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{</a:t>
            </a:r>
            <a:r>
              <a:rPr lang="en-US" dirty="0" err="1" smtClean="0"/>
              <a:t>frozenset</a:t>
            </a:r>
            <a:r>
              <a:rPr lang="en-US" dirty="0" smtClean="0"/>
              <a:t>([1, 2, 3]): 2</a:t>
            </a: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Frozenset</a:t>
            </a:r>
            <a:r>
              <a:rPr lang="en-US" dirty="0" smtClean="0"/>
              <a:t>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err="1" smtClean="0"/>
              <a:t>frozenset</a:t>
            </a:r>
            <a:r>
              <a:rPr lang="en-US" dirty="0" smtClean="0"/>
              <a:t>([1,2,2,3,3]) == </a:t>
            </a:r>
            <a:r>
              <a:rPr lang="en-US" dirty="0" err="1" smtClean="0"/>
              <a:t>frozenset</a:t>
            </a:r>
            <a:r>
              <a:rPr lang="en-US" dirty="0" smtClean="0"/>
              <a:t>([3,2,1,1,1]) </a:t>
            </a:r>
            <a:r>
              <a:rPr lang="en-US" dirty="0" smtClean="0"/>
              <a:t>True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&gt;&gt;&gt;d </a:t>
            </a:r>
            <a:r>
              <a:rPr lang="en-US" dirty="0" smtClean="0"/>
              <a:t>= {}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&gt;&gt;&gt; </a:t>
            </a:r>
            <a:r>
              <a:rPr lang="en-US" dirty="0" smtClean="0"/>
              <a:t>d[</a:t>
            </a:r>
            <a:r>
              <a:rPr lang="en-US" dirty="0" err="1" smtClean="0"/>
              <a:t>frozenset</a:t>
            </a:r>
            <a:r>
              <a:rPr lang="en-US" dirty="0" smtClean="0"/>
              <a:t>([1,1,2,3])] = 'hello'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&gt;&gt;&gt; </a:t>
            </a:r>
            <a:r>
              <a:rPr lang="en-US" dirty="0" smtClean="0"/>
              <a:t>d[</a:t>
            </a:r>
            <a:r>
              <a:rPr lang="en-US" dirty="0" err="1" smtClean="0"/>
              <a:t>frozenset</a:t>
            </a:r>
            <a:r>
              <a:rPr lang="en-US" dirty="0" smtClean="0"/>
              <a:t>([1,2,3,3])]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'hello</a:t>
            </a:r>
            <a:r>
              <a:rPr lang="en-US" dirty="0" smtClean="0"/>
              <a:t>'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&gt;&gt;&gt; </a:t>
            </a:r>
            <a:r>
              <a:rPr lang="en-US" dirty="0" smtClean="0"/>
              <a:t>d[</a:t>
            </a:r>
            <a:r>
              <a:rPr lang="en-US" dirty="0" err="1" smtClean="0"/>
              <a:t>frozenset</a:t>
            </a:r>
            <a:r>
              <a:rPr lang="en-US" dirty="0" smtClean="0"/>
              <a:t>([3,3,3,2,1,1,1])]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'hello</a:t>
            </a:r>
            <a:r>
              <a:rPr lang="en-US" dirty="0" smtClean="0"/>
              <a:t>'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&gt;&gt;&gt; </a:t>
            </a:r>
            <a:r>
              <a:rPr lang="en-US" dirty="0" smtClean="0"/>
              <a:t>d[</a:t>
            </a:r>
            <a:r>
              <a:rPr lang="en-US" dirty="0" err="1" smtClean="0"/>
              <a:t>frozenset</a:t>
            </a:r>
            <a:r>
              <a:rPr lang="en-US" dirty="0" smtClean="0"/>
              <a:t>([2,1,3])]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'hello</a:t>
            </a:r>
            <a:r>
              <a:rPr lang="en-US" dirty="0" smtClean="0"/>
              <a:t>'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</a:t>
            </a:r>
            <a:r>
              <a:rPr lang="en-US" dirty="0" err="1" smtClean="0"/>
              <a:t>frozenset</a:t>
            </a:r>
            <a:r>
              <a:rPr lang="en-US" dirty="0" smtClean="0"/>
              <a:t> and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frozenset</a:t>
            </a:r>
            <a:r>
              <a:rPr lang="en-US" dirty="0" smtClean="0"/>
              <a:t>() objects can be used as dictionary keys and as values </a:t>
            </a:r>
            <a:r>
              <a:rPr lang="en-US" b="1" dirty="0" smtClean="0"/>
              <a:t>inside</a:t>
            </a:r>
            <a:r>
              <a:rPr lang="en-US" dirty="0" smtClean="0"/>
              <a:t> of set() and </a:t>
            </a:r>
            <a:r>
              <a:rPr lang="en-US" dirty="0" err="1" smtClean="0"/>
              <a:t>frozenset</a:t>
            </a:r>
            <a:r>
              <a:rPr lang="en-US" dirty="0" smtClean="0"/>
              <a:t>() objects, where set objects cannot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set</a:t>
            </a:r>
            <a:r>
              <a:rPr lang="en-US" dirty="0" smtClean="0"/>
              <a:t>() values are mutable and not </a:t>
            </a:r>
            <a:r>
              <a:rPr lang="en-US" dirty="0" err="1" smtClean="0"/>
              <a:t>hashable</a:t>
            </a:r>
            <a:r>
              <a:rPr lang="en-US" dirty="0" smtClean="0"/>
              <a:t>, </a:t>
            </a:r>
            <a:r>
              <a:rPr lang="en-US" dirty="0" err="1" smtClean="0"/>
              <a:t>frozenset</a:t>
            </a:r>
            <a:r>
              <a:rPr lang="en-US" dirty="0" smtClean="0"/>
              <a:t>() values are immutable and are </a:t>
            </a:r>
            <a:r>
              <a:rPr lang="en-US" dirty="0" err="1" smtClean="0"/>
              <a:t>hashable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</a:t>
            </a:r>
            <a:r>
              <a:rPr lang="en-US" dirty="0" err="1" smtClean="0"/>
              <a:t>frozenset</a:t>
            </a:r>
            <a:r>
              <a:rPr lang="en-US" dirty="0" smtClean="0"/>
              <a:t> and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Though sets can't contain mutable objects, sets are </a:t>
            </a:r>
            <a:r>
              <a:rPr lang="en-US" dirty="0" smtClean="0"/>
              <a:t>mutable</a:t>
            </a:r>
          </a:p>
          <a:p>
            <a:pPr>
              <a:buNone/>
            </a:pPr>
            <a:r>
              <a:rPr lang="en-US" dirty="0" smtClean="0"/>
              <a:t>&gt;&gt;&gt; cities = set(["Frankfurt", "</a:t>
            </a:r>
            <a:r>
              <a:rPr lang="en-US" dirty="0" err="1" smtClean="0"/>
              <a:t>Basel","Freiburg</a:t>
            </a:r>
            <a:r>
              <a:rPr lang="en-US" dirty="0" smtClean="0"/>
              <a:t>"])</a:t>
            </a:r>
          </a:p>
          <a:p>
            <a:pPr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cities.add</a:t>
            </a:r>
            <a:r>
              <a:rPr lang="en-US" dirty="0" smtClean="0"/>
              <a:t>("Strasbourg")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&gt;&gt;&gt; </a:t>
            </a:r>
            <a:r>
              <a:rPr lang="en-US" dirty="0" smtClean="0"/>
              <a:t>cities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set</a:t>
            </a:r>
            <a:r>
              <a:rPr lang="en-US" dirty="0" smtClean="0"/>
              <a:t>(['Freiburg', 'Basel', 'Frankfurt', 'Strasbourg'])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</a:t>
            </a:r>
            <a:r>
              <a:rPr lang="en-US" dirty="0" err="1" smtClean="0"/>
              <a:t>frozenset</a:t>
            </a:r>
            <a:r>
              <a:rPr lang="en-US" dirty="0" smtClean="0"/>
              <a:t> and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Frozensets</a:t>
            </a:r>
            <a:r>
              <a:rPr lang="en-US" dirty="0" smtClean="0"/>
              <a:t> are like sets except that they cannot be changed, i.e. they are </a:t>
            </a:r>
            <a:r>
              <a:rPr lang="en-US" dirty="0" smtClean="0"/>
              <a:t>immutable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&gt;&gt;&gt; cities = </a:t>
            </a:r>
            <a:r>
              <a:rPr lang="en-US" dirty="0" err="1" smtClean="0"/>
              <a:t>frozenset</a:t>
            </a:r>
            <a:r>
              <a:rPr lang="en-US" dirty="0" smtClean="0"/>
              <a:t>(["Frankfurt", "</a:t>
            </a:r>
            <a:r>
              <a:rPr lang="en-US" dirty="0" err="1" smtClean="0"/>
              <a:t>Basel","Freiburg</a:t>
            </a:r>
            <a:r>
              <a:rPr lang="en-US" dirty="0" smtClean="0"/>
              <a:t>"])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cities.add</a:t>
            </a:r>
            <a:r>
              <a:rPr lang="en-US" dirty="0" smtClean="0"/>
              <a:t>("Strasbourg") </a:t>
            </a:r>
            <a:endParaRPr lang="en-US" dirty="0" smtClean="0"/>
          </a:p>
          <a:p>
            <a:pPr>
              <a:buNone/>
            </a:pPr>
            <a:r>
              <a:rPr lang="en-US" b="1" dirty="0" err="1" smtClean="0"/>
              <a:t>AttributeError</a:t>
            </a:r>
            <a:r>
              <a:rPr lang="en-US" b="1" dirty="0" smtClean="0"/>
              <a:t>: '</a:t>
            </a:r>
            <a:r>
              <a:rPr lang="en-US" b="1" dirty="0" err="1" smtClean="0"/>
              <a:t>frozenset</a:t>
            </a:r>
            <a:r>
              <a:rPr lang="en-US" b="1" dirty="0" smtClean="0"/>
              <a:t>' object has no attribute 'add</a:t>
            </a:r>
            <a:r>
              <a:rPr lang="en-US" b="1" dirty="0" smtClean="0"/>
              <a:t>'</a:t>
            </a:r>
            <a:endParaRPr lang="en-US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Hashable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Hashable</a:t>
            </a:r>
            <a:r>
              <a:rPr lang="en-US" dirty="0" smtClean="0"/>
              <a:t> objects which compare equal must have the same hash value.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 smtClean="0"/>
              <a:t>of Python's immutable built-in objects are</a:t>
            </a:r>
            <a:r>
              <a:rPr lang="en-US" b="1" dirty="0" smtClean="0"/>
              <a:t> </a:t>
            </a:r>
            <a:r>
              <a:rPr lang="en-US" dirty="0" err="1" smtClean="0"/>
              <a:t>hashable</a:t>
            </a:r>
            <a:r>
              <a:rPr lang="en-US" dirty="0" smtClean="0"/>
              <a:t>; mutable containers (such as lists or dictionaries) are not.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</a:t>
            </a:r>
            <a:r>
              <a:rPr lang="en-US" dirty="0" smtClean="0"/>
              <a:t>ash()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print('Hash for 181 is:', hash(181</a:t>
            </a:r>
            <a:r>
              <a:rPr lang="en-US" dirty="0" smtClean="0"/>
              <a:t>))</a:t>
            </a:r>
          </a:p>
          <a:p>
            <a:pPr>
              <a:buNone/>
            </a:pPr>
            <a:r>
              <a:rPr lang="en-US" dirty="0" smtClean="0"/>
              <a:t>print</a:t>
            </a:r>
            <a:r>
              <a:rPr lang="en-US" dirty="0" smtClean="0"/>
              <a:t>('Hash for 181.23 </a:t>
            </a:r>
            <a:r>
              <a:rPr lang="en-US" dirty="0" err="1" smtClean="0"/>
              <a:t>is:',hash</a:t>
            </a:r>
            <a:r>
              <a:rPr lang="en-US" dirty="0" smtClean="0"/>
              <a:t>(181.23</a:t>
            </a:r>
            <a:r>
              <a:rPr lang="en-US" dirty="0" smtClean="0"/>
              <a:t>))</a:t>
            </a:r>
          </a:p>
          <a:p>
            <a:pPr>
              <a:buNone/>
            </a:pPr>
            <a:r>
              <a:rPr lang="en-US" dirty="0" smtClean="0"/>
              <a:t>print</a:t>
            </a:r>
            <a:r>
              <a:rPr lang="en-US" dirty="0" smtClean="0"/>
              <a:t>('Hash for Python is:', hash('Python</a:t>
            </a:r>
            <a:r>
              <a:rPr lang="en-US" dirty="0" smtClean="0"/>
              <a:t>'))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Hash for 181 is: 181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Hash </a:t>
            </a:r>
            <a:r>
              <a:rPr lang="en-US" dirty="0" smtClean="0"/>
              <a:t>for 181.23 is: 530343892119126197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Hash </a:t>
            </a:r>
            <a:r>
              <a:rPr lang="en-US" dirty="0" smtClean="0"/>
              <a:t>for Python is: 2230730083538390373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</a:t>
            </a:r>
            <a:r>
              <a:rPr lang="en-US" dirty="0" smtClean="0"/>
              <a:t>ash()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print('Hash for 181 is:', hash(181</a:t>
            </a:r>
            <a:r>
              <a:rPr lang="en-US" dirty="0" smtClean="0"/>
              <a:t>))</a:t>
            </a:r>
          </a:p>
          <a:p>
            <a:pPr>
              <a:buNone/>
            </a:pPr>
            <a:r>
              <a:rPr lang="en-US" dirty="0" smtClean="0"/>
              <a:t>print</a:t>
            </a:r>
            <a:r>
              <a:rPr lang="en-US" dirty="0" smtClean="0"/>
              <a:t>('Hash for 181.23 </a:t>
            </a:r>
            <a:r>
              <a:rPr lang="en-US" dirty="0" err="1" smtClean="0"/>
              <a:t>is:',hash</a:t>
            </a:r>
            <a:r>
              <a:rPr lang="en-US" dirty="0" smtClean="0"/>
              <a:t>(181.23</a:t>
            </a:r>
            <a:r>
              <a:rPr lang="en-US" dirty="0" smtClean="0"/>
              <a:t>))</a:t>
            </a:r>
          </a:p>
          <a:p>
            <a:pPr>
              <a:buNone/>
            </a:pPr>
            <a:r>
              <a:rPr lang="en-US" dirty="0" smtClean="0"/>
              <a:t>print</a:t>
            </a:r>
            <a:r>
              <a:rPr lang="en-US" dirty="0" smtClean="0"/>
              <a:t>('Hash for Python is:', hash('Python</a:t>
            </a:r>
            <a:r>
              <a:rPr lang="en-US" dirty="0" smtClean="0"/>
              <a:t>'))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Hash for 181 is: 181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Hash </a:t>
            </a:r>
            <a:r>
              <a:rPr lang="en-US" dirty="0" smtClean="0"/>
              <a:t>for 181.23 is: 530343892119126197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Hash </a:t>
            </a:r>
            <a:r>
              <a:rPr lang="en-US" dirty="0" smtClean="0"/>
              <a:t>for Python is: 2230730083538390373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</a:t>
            </a:r>
            <a:r>
              <a:rPr lang="en-US" dirty="0" smtClean="0"/>
              <a:t>hash is a fixed size integer which identifies a particular value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Same data will have same hash value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Even a slight change in original data can result in a completely different hash value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hash is obtained from a hash function, whose responsibility is to convert the given information to encoded hash</a:t>
            </a:r>
            <a:r>
              <a:rPr lang="en-US" dirty="0" smtClean="0"/>
              <a:t>.</a:t>
            </a:r>
          </a:p>
          <a:p>
            <a:r>
              <a:rPr lang="en-US" dirty="0" smtClean="0"/>
              <a:t>Clearly, the number of objects can be much more than the number of hash values and so, two objects may hash to the same hash value. This is called </a:t>
            </a:r>
            <a:r>
              <a:rPr lang="en-US" b="1" dirty="0" smtClean="0"/>
              <a:t>Hash collision</a:t>
            </a:r>
            <a:r>
              <a:rPr lang="en-US" dirty="0" smtClean="0"/>
              <a:t>. This means that </a:t>
            </a:r>
            <a:r>
              <a:rPr lang="en-US" b="1" dirty="0" smtClean="0"/>
              <a:t>if two objects have the same hash code, they do not necessarily have the same value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name = "</a:t>
            </a:r>
            <a:r>
              <a:rPr lang="en-US" dirty="0" err="1" smtClean="0"/>
              <a:t>Shubham</a:t>
            </a:r>
            <a:r>
              <a:rPr lang="en-US" dirty="0" smtClean="0"/>
              <a:t>"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hash1 </a:t>
            </a:r>
            <a:r>
              <a:rPr lang="en-US" dirty="0" smtClean="0"/>
              <a:t>= hash(name)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hash2 </a:t>
            </a:r>
            <a:r>
              <a:rPr lang="en-US" dirty="0" smtClean="0"/>
              <a:t>= hash(name)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print</a:t>
            </a:r>
            <a:r>
              <a:rPr lang="en-US" dirty="0" smtClean="0"/>
              <a:t>("Hash 1: %s" % hash1)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print</a:t>
            </a:r>
            <a:r>
              <a:rPr lang="en-US" dirty="0" smtClean="0"/>
              <a:t>("Hash 2: %s" % hash2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Hash1: -6198559587767564025</a:t>
            </a:r>
          </a:p>
          <a:p>
            <a:pPr>
              <a:buNone/>
            </a:pPr>
            <a:r>
              <a:rPr lang="en-US" dirty="0" smtClean="0"/>
              <a:t>Hash2: </a:t>
            </a:r>
            <a:r>
              <a:rPr lang="en-US" dirty="0" smtClean="0"/>
              <a:t>-6198559587767564025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Set </a:t>
            </a:r>
            <a:r>
              <a:rPr lang="en-US" b="1" dirty="0" smtClean="0"/>
              <a:t>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A </a:t>
            </a:r>
            <a:r>
              <a:rPr lang="en-US" b="1" dirty="0" smtClean="0"/>
              <a:t>set</a:t>
            </a:r>
            <a:r>
              <a:rPr lang="en-US" dirty="0" smtClean="0"/>
              <a:t> is, perhaps the simplest possible container, since it contains objects in no particular order with no particular identification</a:t>
            </a:r>
            <a:r>
              <a:rPr lang="en-US" dirty="0" smtClean="0"/>
              <a:t>.</a:t>
            </a:r>
            <a:endParaRPr lang="en-US" dirty="0" smtClean="0"/>
          </a:p>
          <a:p>
            <a:pPr algn="just"/>
            <a:r>
              <a:rPr lang="en-US" dirty="0" smtClean="0"/>
              <a:t>Since each object stands for itself; elements of a </a:t>
            </a:r>
            <a:r>
              <a:rPr lang="en-US" dirty="0" smtClean="0"/>
              <a:t>set </a:t>
            </a:r>
            <a:r>
              <a:rPr lang="en-US" dirty="0" smtClean="0"/>
              <a:t>cannot be duplicated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>
              <a:buNone/>
            </a:pPr>
            <a:r>
              <a:rPr lang="en-US" dirty="0" smtClean="0"/>
              <a:t>&gt;&gt;&gt;set(("</a:t>
            </a:r>
            <a:r>
              <a:rPr lang="en-US" dirty="0" smtClean="0"/>
              <a:t>hello", "world", "of", "words", "of", "world") ) </a:t>
            </a:r>
            <a:endParaRPr lang="en-US" dirty="0" smtClean="0"/>
          </a:p>
          <a:p>
            <a:pPr algn="just">
              <a:buNone/>
            </a:pPr>
            <a:r>
              <a:rPr lang="en-US" dirty="0" smtClean="0"/>
              <a:t>set</a:t>
            </a:r>
            <a:r>
              <a:rPr lang="en-US" dirty="0" smtClean="0"/>
              <a:t>(['world', 'hello', 'words', 'of'])</a:t>
            </a:r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name1 = "</a:t>
            </a:r>
            <a:r>
              <a:rPr lang="en-US" dirty="0" err="1" smtClean="0"/>
              <a:t>Shubham</a:t>
            </a:r>
            <a:r>
              <a:rPr lang="en-US" dirty="0" smtClean="0"/>
              <a:t>"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name2 </a:t>
            </a:r>
            <a:r>
              <a:rPr lang="en-US" dirty="0" smtClean="0"/>
              <a:t>= "</a:t>
            </a:r>
            <a:r>
              <a:rPr lang="en-US" dirty="0" err="1" smtClean="0"/>
              <a:t>Shubham</a:t>
            </a:r>
            <a:r>
              <a:rPr lang="en-US" dirty="0" smtClean="0"/>
              <a:t>!"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hash1 </a:t>
            </a:r>
            <a:r>
              <a:rPr lang="en-US" dirty="0" smtClean="0"/>
              <a:t>= hash(name1)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hash2 </a:t>
            </a:r>
            <a:r>
              <a:rPr lang="en-US" dirty="0" smtClean="0"/>
              <a:t>= hash(name2)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print</a:t>
            </a:r>
            <a:r>
              <a:rPr lang="en-US" dirty="0" smtClean="0"/>
              <a:t>("Hash 1: %s" % hash1)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print</a:t>
            </a:r>
            <a:r>
              <a:rPr lang="en-US" dirty="0" smtClean="0"/>
              <a:t>("Hash 2: %s" % hash2)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Hash1: -4341208365040654583	</a:t>
            </a:r>
          </a:p>
          <a:p>
            <a:pPr>
              <a:buNone/>
            </a:pPr>
            <a:r>
              <a:rPr lang="en-US" dirty="0" smtClean="0"/>
              <a:t>Hash2: 1405247277152075764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Python, we have two objects that uses hash tables, </a:t>
            </a:r>
            <a:r>
              <a:rPr lang="en-US" b="1" dirty="0" smtClean="0"/>
              <a:t>dictionaries</a:t>
            </a:r>
            <a:r>
              <a:rPr lang="en-US" dirty="0" smtClean="0"/>
              <a:t> and </a:t>
            </a:r>
            <a:r>
              <a:rPr lang="en-US" b="1" dirty="0" smtClean="0"/>
              <a:t>sets.</a:t>
            </a:r>
          </a:p>
          <a:p>
            <a:pPr lvl="1" algn="just"/>
            <a:r>
              <a:rPr lang="en-US" dirty="0" smtClean="0"/>
              <a:t>A dictionary is a hash table and is called an associative array. In a dictionary, only keys are hashed and not the values. This is why a dictionary key should be an immutable object as well while values can be anything, even a list which is mutable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A set contains unique objects which are </a:t>
            </a:r>
            <a:r>
              <a:rPr lang="en-US" dirty="0" err="1" smtClean="0"/>
              <a:t>hashable</a:t>
            </a:r>
            <a:r>
              <a:rPr lang="en-US" dirty="0" smtClean="0"/>
              <a:t>. If we have non-</a:t>
            </a:r>
            <a:r>
              <a:rPr lang="en-US" dirty="0" err="1" smtClean="0"/>
              <a:t>hashable</a:t>
            </a:r>
            <a:r>
              <a:rPr lang="en-US" dirty="0" smtClean="0"/>
              <a:t> items, we cannot use set and must instead use list.</a:t>
            </a:r>
            <a:endParaRPr lang="en-US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Why mutable objects cannot be Hashed?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As we already know, only immutable objects can be hashed.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 smtClean="0"/>
              <a:t>restriction of not allowing a mutable object to be hashed simplify the hash table a lot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If a mutable object is allowed to be hashed, we need to update the hash table every time the value of the objects updates.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 smtClean="0"/>
              <a:t>means that we will have to move the object to a completely different bucket.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 smtClean="0"/>
              <a:t>is a very costly operation to be performed.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 - 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62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&gt;&gt;&gt; fib=set</a:t>
            </a:r>
            <a:r>
              <a:rPr lang="en-US" dirty="0" smtClean="0"/>
              <a:t>( (1,1,2,3,5,8,13) 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&gt;&gt;&gt; </a:t>
            </a:r>
            <a:r>
              <a:rPr lang="en-US" dirty="0" smtClean="0"/>
              <a:t>prime=set( (2,3,5,7,11,13) 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&gt;&gt;&gt;fib </a:t>
            </a:r>
            <a:r>
              <a:rPr lang="en-US" dirty="0" smtClean="0"/>
              <a:t>| prime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set</a:t>
            </a:r>
            <a:r>
              <a:rPr lang="en-US" dirty="0" smtClean="0"/>
              <a:t>([1, 2, 3, 5, 7, 8, 11, 13</a:t>
            </a:r>
            <a:r>
              <a:rPr lang="en-US" dirty="0" smtClean="0"/>
              <a:t>])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026" name="Picture 2" descr="../_images/p2c6-un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4114800"/>
            <a:ext cx="3943350" cy="243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 - Intersection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62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&gt;&gt;&gt; fib=set</a:t>
            </a:r>
            <a:r>
              <a:rPr lang="en-US" dirty="0" smtClean="0"/>
              <a:t>( (1,1,2,3,5,8,13) 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&gt;&gt;&gt; </a:t>
            </a:r>
            <a:r>
              <a:rPr lang="en-US" dirty="0" smtClean="0"/>
              <a:t>prime=set( (2,3,5,7,11,13) 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&gt;&gt;&gt;fib &amp; </a:t>
            </a:r>
            <a:r>
              <a:rPr lang="en-US" dirty="0" smtClean="0"/>
              <a:t>prime </a:t>
            </a:r>
            <a:endParaRPr lang="en-US" dirty="0" smtClean="0"/>
          </a:p>
          <a:p>
            <a:pPr>
              <a:buNone/>
            </a:pPr>
            <a:r>
              <a:rPr lang="da-DK" dirty="0" smtClean="0"/>
              <a:t>set([2, 3, 5, 13])</a:t>
            </a:r>
            <a:endParaRPr lang="en-US" dirty="0"/>
          </a:p>
        </p:txBody>
      </p:sp>
      <p:pic>
        <p:nvPicPr>
          <p:cNvPr id="36866" name="Picture 2" descr="../_images/p2c6-intersect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3962400"/>
            <a:ext cx="3943350" cy="243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 - Difference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2971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&gt;&gt;&gt; fib=set</a:t>
            </a:r>
            <a:r>
              <a:rPr lang="en-US" dirty="0" smtClean="0"/>
              <a:t>( (1,1,2,3,5,8,13) 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&gt;&gt;&gt; </a:t>
            </a:r>
            <a:r>
              <a:rPr lang="en-US" dirty="0" smtClean="0"/>
              <a:t>prime=set( (2,3,5,7,11,13) 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&gt;&gt;&gt;fib - </a:t>
            </a:r>
            <a:r>
              <a:rPr lang="en-US" dirty="0" smtClean="0"/>
              <a:t>prime </a:t>
            </a:r>
            <a:endParaRPr lang="en-US" dirty="0" smtClean="0"/>
          </a:p>
          <a:p>
            <a:pPr>
              <a:buNone/>
            </a:pPr>
            <a:r>
              <a:rPr lang="da-DK" dirty="0" smtClean="0"/>
              <a:t>set</a:t>
            </a:r>
            <a:r>
              <a:rPr lang="da-DK" dirty="0" smtClean="0"/>
              <a:t>([1, 8])</a:t>
            </a:r>
          </a:p>
          <a:p>
            <a:pPr>
              <a:buNone/>
            </a:pPr>
            <a:r>
              <a:rPr lang="en-US" dirty="0" smtClean="0"/>
              <a:t>&gt;&gt;&gt;prime – fib</a:t>
            </a:r>
          </a:p>
          <a:p>
            <a:pPr>
              <a:buNone/>
            </a:pPr>
            <a:r>
              <a:rPr lang="en-US" dirty="0" smtClean="0"/>
              <a:t>set([11,7])</a:t>
            </a:r>
            <a:endParaRPr lang="en-US" dirty="0" smtClean="0"/>
          </a:p>
          <a:p>
            <a:pPr>
              <a:buNone/>
            </a:pPr>
            <a:endParaRPr lang="da-DK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38914" name="Picture 2" descr="../_images/p2c6-differenc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4343400"/>
            <a:ext cx="3943350" cy="243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Set Operations – Symmetric difference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62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&gt;&gt;&gt; fib=set</a:t>
            </a:r>
            <a:r>
              <a:rPr lang="en-US" dirty="0" smtClean="0"/>
              <a:t>( (1,1,2,3,5,8,13) 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&gt;&gt;&gt; </a:t>
            </a:r>
            <a:r>
              <a:rPr lang="en-US" dirty="0" smtClean="0"/>
              <a:t>prime=set( (2,3,5,7,11,13) 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&gt;&gt;&gt;fib ^ </a:t>
            </a:r>
            <a:r>
              <a:rPr lang="en-US" dirty="0" smtClean="0"/>
              <a:t>prime </a:t>
            </a:r>
            <a:endParaRPr lang="en-US" dirty="0" smtClean="0"/>
          </a:p>
          <a:p>
            <a:pPr>
              <a:buNone/>
            </a:pPr>
            <a:r>
              <a:rPr lang="da-DK" dirty="0" smtClean="0"/>
              <a:t>set</a:t>
            </a:r>
            <a:r>
              <a:rPr lang="da-DK" dirty="0" smtClean="0"/>
              <a:t>([1, 7, 8, 11])</a:t>
            </a:r>
            <a:endParaRPr lang="en-US" dirty="0"/>
          </a:p>
        </p:txBody>
      </p:sp>
      <p:pic>
        <p:nvPicPr>
          <p:cNvPr id="37890" name="Picture 2" descr="../_images/p2c6-symmdiff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4191000"/>
            <a:ext cx="3943350" cy="243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&lt;, </a:t>
            </a:r>
            <a:r>
              <a:rPr lang="en-US" dirty="0" smtClean="0"/>
              <a:t>&lt;=, &gt;, &gt;=, ==, !=, </a:t>
            </a:r>
            <a:r>
              <a:rPr lang="en-US" b="1" dirty="0" smtClean="0"/>
              <a:t>in</a:t>
            </a:r>
            <a:r>
              <a:rPr lang="en-US" dirty="0" smtClean="0"/>
              <a:t>, </a:t>
            </a:r>
            <a:r>
              <a:rPr lang="en-US" b="1" dirty="0" smtClean="0"/>
              <a:t>not </a:t>
            </a:r>
            <a:r>
              <a:rPr lang="en-US" b="1" dirty="0" smtClean="0"/>
              <a:t>in</a:t>
            </a:r>
          </a:p>
          <a:p>
            <a:pPr>
              <a:buNone/>
            </a:pPr>
            <a:r>
              <a:rPr lang="en-US" dirty="0" smtClean="0"/>
              <a:t>&gt;&gt;&gt; </a:t>
            </a:r>
            <a:r>
              <a:rPr lang="en-US" dirty="0" smtClean="0"/>
              <a:t>craps= set( [ (1,1), (2,1), (1,2), (6,6) ] 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&gt;&gt;&gt; </a:t>
            </a:r>
            <a:r>
              <a:rPr lang="en-US" dirty="0" smtClean="0"/>
              <a:t>three = set( [ (1,2), (2,1) ] 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&gt;&gt;&gt; </a:t>
            </a:r>
            <a:r>
              <a:rPr lang="en-US" dirty="0" smtClean="0"/>
              <a:t>three &lt; craps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True </a:t>
            </a:r>
          </a:p>
          <a:p>
            <a:pPr>
              <a:buNone/>
            </a:pPr>
            <a:r>
              <a:rPr lang="en-US" dirty="0" smtClean="0"/>
              <a:t>&gt;&gt;&gt; </a:t>
            </a:r>
            <a:r>
              <a:rPr lang="en-US" dirty="0" smtClean="0"/>
              <a:t>three &lt;= craps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True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&gt;&gt;&gt; craps= set( [ (1,1), (2,1), (1,2), (6,6) ] 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&gt;&gt;&gt; </a:t>
            </a:r>
            <a:r>
              <a:rPr lang="en-US" dirty="0" smtClean="0"/>
              <a:t>(1,2) in craps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True </a:t>
            </a:r>
          </a:p>
          <a:p>
            <a:pPr>
              <a:buNone/>
            </a:pPr>
            <a:r>
              <a:rPr lang="en-US" dirty="0" smtClean="0"/>
              <a:t>&gt;&gt;&gt; </a:t>
            </a:r>
            <a:r>
              <a:rPr lang="en-US" dirty="0" smtClean="0"/>
              <a:t>(3,4) in craps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False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&gt;&gt;&gt; even= set( range(2,38,2) 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&gt;&gt;&gt; </a:t>
            </a:r>
            <a:r>
              <a:rPr lang="en-US" dirty="0" smtClean="0"/>
              <a:t>odd= set( range(1,37,2) 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&gt;&gt;&gt; </a:t>
            </a:r>
            <a:r>
              <a:rPr lang="en-US" dirty="0" smtClean="0"/>
              <a:t>zero= set( (0,'00') 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&gt;&gt;&gt; 	for </a:t>
            </a:r>
            <a:r>
              <a:rPr lang="en-US" dirty="0" smtClean="0"/>
              <a:t>n in </a:t>
            </a:r>
            <a:r>
              <a:rPr lang="en-US" dirty="0" err="1" smtClean="0"/>
              <a:t>even|odd|zero</a:t>
            </a:r>
            <a:r>
              <a:rPr lang="en-US" dirty="0" smtClean="0"/>
              <a:t>: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print 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Set </a:t>
            </a:r>
            <a:r>
              <a:rPr lang="en-US" b="1" dirty="0" smtClean="0"/>
              <a:t>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A set has large number of operations for unions, intersections, and differences.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dirty="0" smtClean="0"/>
              <a:t>common need is to examine a set to see if a particular object is a member of that set, or if one set is contained within another set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Built-in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Functions which apply to sets, but are defined elsewhere</a:t>
            </a:r>
            <a:r>
              <a:rPr lang="en-US" dirty="0" smtClean="0"/>
              <a:t>.</a:t>
            </a:r>
          </a:p>
          <a:p>
            <a:pPr algn="just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len</a:t>
            </a:r>
            <a:r>
              <a:rPr lang="en-US" dirty="0" smtClean="0"/>
              <a:t>( set( [1,1,2,3] ) 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3 </a:t>
            </a:r>
          </a:p>
          <a:p>
            <a:pPr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len</a:t>
            </a:r>
            <a:r>
              <a:rPr lang="en-US" dirty="0" smtClean="0"/>
              <a:t>( set() 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&gt;&gt;&gt; max( set( [1,1,2,3,5,8] ) 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8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(Similarly for min)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Built-in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en-US" dirty="0" smtClean="0"/>
              <a:t>&gt;&gt;&gt; sum( set( [1,1,2,3,5,8] ) ) </a:t>
            </a:r>
            <a:endParaRPr lang="en-US" dirty="0" smtClean="0"/>
          </a:p>
          <a:p>
            <a:pPr algn="just">
              <a:buNone/>
            </a:pPr>
            <a:r>
              <a:rPr lang="en-US" dirty="0" smtClean="0"/>
              <a:t>19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b="1" dirty="0" smtClean="0"/>
              <a:t>any</a:t>
            </a:r>
            <a:r>
              <a:rPr lang="en-US" b="1" dirty="0" smtClean="0"/>
              <a:t>()</a:t>
            </a:r>
            <a:r>
              <a:rPr lang="en-US" dirty="0" smtClean="0"/>
              <a:t> </a:t>
            </a:r>
            <a:r>
              <a:rPr lang="en-US" dirty="0" smtClean="0"/>
              <a:t>- For </a:t>
            </a:r>
            <a:r>
              <a:rPr lang="en-US" dirty="0" smtClean="0"/>
              <a:t>sets, Return True if there exists any item which is True</a:t>
            </a:r>
            <a:r>
              <a:rPr lang="en-US" dirty="0" smtClean="0"/>
              <a:t>.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&gt;&gt;&gt; </a:t>
            </a:r>
            <a:r>
              <a:rPr lang="en-US" dirty="0" smtClean="0"/>
              <a:t>set( [0, None, False] ) </a:t>
            </a:r>
            <a:endParaRPr lang="en-US" dirty="0" smtClean="0"/>
          </a:p>
          <a:p>
            <a:pPr algn="just">
              <a:buNone/>
            </a:pPr>
            <a:r>
              <a:rPr lang="en-US" dirty="0" smtClean="0"/>
              <a:t>set</a:t>
            </a:r>
            <a:r>
              <a:rPr lang="en-US" dirty="0" smtClean="0"/>
              <a:t>([0, None]) </a:t>
            </a:r>
          </a:p>
          <a:p>
            <a:pPr algn="just">
              <a:buNone/>
            </a:pPr>
            <a:r>
              <a:rPr lang="en-US" dirty="0" smtClean="0"/>
              <a:t>&gt;&gt;&gt; </a:t>
            </a:r>
            <a:r>
              <a:rPr lang="en-US" dirty="0" smtClean="0"/>
              <a:t>any( _ ) False </a:t>
            </a:r>
            <a:endParaRPr lang="en-US" dirty="0" smtClean="0"/>
          </a:p>
          <a:p>
            <a:pPr algn="just">
              <a:buNone/>
            </a:pPr>
            <a:r>
              <a:rPr lang="en-US" dirty="0" smtClean="0"/>
              <a:t>&gt;&gt;&gt; </a:t>
            </a:r>
            <a:r>
              <a:rPr lang="en-US" dirty="0" smtClean="0"/>
              <a:t>any( set( [0,None,False,42] ) ) </a:t>
            </a:r>
            <a:endParaRPr lang="en-US" dirty="0" smtClean="0"/>
          </a:p>
          <a:p>
            <a:pPr algn="just">
              <a:buNone/>
            </a:pPr>
            <a:r>
              <a:rPr lang="en-US" dirty="0" smtClean="0"/>
              <a:t>True </a:t>
            </a:r>
            <a:endParaRPr lang="en-US" dirty="0" smtClean="0"/>
          </a:p>
          <a:p>
            <a:pPr algn="just">
              <a:buNone/>
            </a:pPr>
            <a:r>
              <a:rPr lang="en-US" dirty="0" smtClean="0"/>
              <a:t> </a:t>
            </a:r>
            <a:endParaRPr lang="en-US" dirty="0" smtClean="0"/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Built-in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/>
              <a:t>all</a:t>
            </a:r>
            <a:r>
              <a:rPr lang="en-US" b="1" dirty="0" smtClean="0"/>
              <a:t>()</a:t>
            </a:r>
            <a:r>
              <a:rPr lang="en-US" dirty="0" smtClean="0"/>
              <a:t> - </a:t>
            </a:r>
            <a:r>
              <a:rPr lang="en-US" dirty="0" smtClean="0"/>
              <a:t>For sets, Return True if all items </a:t>
            </a:r>
            <a:r>
              <a:rPr lang="en-US" dirty="0" smtClean="0"/>
              <a:t>are </a:t>
            </a:r>
            <a:r>
              <a:rPr lang="en-US" dirty="0" smtClean="0"/>
              <a:t>True</a:t>
            </a:r>
            <a:r>
              <a:rPr lang="en-US" dirty="0" smtClean="0"/>
              <a:t>.</a:t>
            </a:r>
          </a:p>
          <a:p>
            <a:pPr algn="just">
              <a:buNone/>
            </a:pPr>
            <a:r>
              <a:rPr lang="en-US" dirty="0" smtClean="0"/>
              <a:t>&gt;&gt;&gt; all( set( [0,None,False,42] ) ) </a:t>
            </a:r>
            <a:endParaRPr lang="en-US" dirty="0" smtClean="0"/>
          </a:p>
          <a:p>
            <a:pPr algn="just">
              <a:buNone/>
            </a:pPr>
            <a:r>
              <a:rPr lang="en-US" dirty="0" smtClean="0"/>
              <a:t>False </a:t>
            </a:r>
          </a:p>
          <a:p>
            <a:pPr algn="just">
              <a:buNone/>
            </a:pPr>
            <a:r>
              <a:rPr lang="en-US" dirty="0" smtClean="0"/>
              <a:t>&gt;&gt;&gt; </a:t>
            </a:r>
            <a:r>
              <a:rPr lang="en-US" dirty="0" smtClean="0"/>
              <a:t>all( set( [1,True] ) ) </a:t>
            </a:r>
            <a:endParaRPr lang="en-US" dirty="0" smtClean="0"/>
          </a:p>
          <a:p>
            <a:pPr algn="just">
              <a:buNone/>
            </a:pPr>
            <a:r>
              <a:rPr lang="en-US" dirty="0" smtClean="0"/>
              <a:t>True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&gt;&gt;&gt; sorted( set( [1,1,2,3,5,8] ) ) </a:t>
            </a:r>
            <a:endParaRPr lang="en-US" dirty="0" smtClean="0"/>
          </a:p>
          <a:p>
            <a:pPr algn="just">
              <a:buNone/>
            </a:pPr>
            <a:r>
              <a:rPr lang="en-US" dirty="0" smtClean="0"/>
              <a:t>[</a:t>
            </a:r>
            <a:r>
              <a:rPr lang="en-US" dirty="0" smtClean="0"/>
              <a:t>1, 2, 3, 5, 8]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Built-in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/>
              <a:t>enumerate()</a:t>
            </a:r>
            <a:r>
              <a:rPr lang="en-US" dirty="0" smtClean="0"/>
              <a:t>. Iterate through the set returning 2-tuples of ( </a:t>
            </a:r>
            <a:r>
              <a:rPr lang="en-US" i="1" dirty="0" smtClean="0"/>
              <a:t>index</a:t>
            </a:r>
            <a:r>
              <a:rPr lang="en-US" dirty="0" smtClean="0"/>
              <a:t>, </a:t>
            </a:r>
            <a:r>
              <a:rPr lang="en-US" i="1" dirty="0" smtClean="0"/>
              <a:t>item</a:t>
            </a:r>
            <a:r>
              <a:rPr lang="en-US" dirty="0" smtClean="0"/>
              <a:t> ).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Since </a:t>
            </a:r>
            <a:r>
              <a:rPr lang="en-US" dirty="0" smtClean="0"/>
              <a:t>sets have no explicit ordering to their items, this enumeration is in an arbitrary order.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set.clear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	Remove all items from the </a:t>
            </a:r>
            <a:r>
              <a:rPr lang="en-US" i="1" dirty="0" smtClean="0"/>
              <a:t>set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set.pop() → </a:t>
            </a:r>
            <a:r>
              <a:rPr lang="en-US" dirty="0" smtClean="0"/>
              <a:t>object</a:t>
            </a:r>
          </a:p>
          <a:p>
            <a:pPr>
              <a:buNone/>
            </a:pPr>
            <a:r>
              <a:rPr lang="en-US" dirty="0" smtClean="0"/>
              <a:t>	Remove an arbitrary object from the </a:t>
            </a:r>
            <a:r>
              <a:rPr lang="en-US" i="1" dirty="0" smtClean="0"/>
              <a:t>set</a:t>
            </a:r>
            <a:r>
              <a:rPr lang="en-US" dirty="0" smtClean="0"/>
              <a:t>, returning the object. If the set was already empty, this will raise a </a:t>
            </a:r>
            <a:r>
              <a:rPr lang="en-US" b="1" dirty="0" err="1" smtClean="0"/>
              <a:t>KeyError</a:t>
            </a:r>
            <a:r>
              <a:rPr lang="en-US" dirty="0" smtClean="0"/>
              <a:t> exception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…. A lot more methods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Set </a:t>
            </a:r>
            <a:r>
              <a:rPr lang="en-US" b="1" dirty="0" smtClean="0"/>
              <a:t>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A set is mutable, which means that it cannot be used as a key for a </a:t>
            </a:r>
            <a:r>
              <a:rPr lang="en-US" dirty="0" smtClean="0"/>
              <a:t>dict.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In order to use a set as a </a:t>
            </a:r>
            <a:r>
              <a:rPr lang="en-US" dirty="0" err="1" smtClean="0"/>
              <a:t>dict</a:t>
            </a:r>
            <a:r>
              <a:rPr lang="en-US" dirty="0" smtClean="0"/>
              <a:t> key, we can create a </a:t>
            </a:r>
            <a:r>
              <a:rPr lang="en-US" b="1" dirty="0" err="1" smtClean="0"/>
              <a:t>frozenset</a:t>
            </a:r>
            <a:r>
              <a:rPr lang="en-US" dirty="0" smtClean="0"/>
              <a:t>, which is an immutable copy of a set. This allows us to accumulate a set of values to create a </a:t>
            </a:r>
            <a:r>
              <a:rPr lang="en-US" dirty="0" err="1" smtClean="0"/>
              <a:t>dict</a:t>
            </a:r>
            <a:r>
              <a:rPr lang="en-US" dirty="0" smtClean="0"/>
              <a:t> key.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Literal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set(</a:t>
            </a:r>
            <a:r>
              <a:rPr lang="en-US" i="1" dirty="0" err="1" smtClean="0"/>
              <a:t>iterable</a:t>
            </a:r>
            <a:r>
              <a:rPr lang="en-US" dirty="0" smtClean="0"/>
              <a:t>) → </a:t>
            </a:r>
            <a:r>
              <a:rPr lang="en-US" dirty="0" smtClean="0"/>
              <a:t>set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Transforms the given iterable into a set.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set(</a:t>
            </a:r>
            <a:r>
              <a:rPr lang="en-US" i="1" dirty="0" smtClean="0"/>
              <a:t>iterable</a:t>
            </a:r>
            <a:r>
              <a:rPr lang="en-US" dirty="0" smtClean="0"/>
              <a:t>) → </a:t>
            </a:r>
            <a:r>
              <a:rPr lang="en-US" dirty="0" err="1" smtClean="0"/>
              <a:t>frozenset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Transforms </a:t>
            </a:r>
            <a:r>
              <a:rPr lang="en-US" dirty="0" smtClean="0"/>
              <a:t>the given iterable into </a:t>
            </a:r>
            <a:r>
              <a:rPr lang="en-US" dirty="0" smtClean="0"/>
              <a:t>an immutable </a:t>
            </a:r>
            <a:r>
              <a:rPr lang="en-US" dirty="0" err="1" smtClean="0"/>
              <a:t>frozenset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&gt;&gt;&gt; x = set("A Python Tutorial")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&gt;&gt;&gt; </a:t>
            </a:r>
            <a:r>
              <a:rPr lang="en-US" dirty="0" smtClean="0"/>
              <a:t>x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set</a:t>
            </a:r>
            <a:r>
              <a:rPr lang="en-US" dirty="0" smtClean="0"/>
              <a:t>(['A', ' ', 'i', 'h', 'l', 'o', 'n', 'P', 'r', 'u', 't', 'a', 'y', 'T'])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&gt;&gt;&gt; </a:t>
            </a:r>
            <a:r>
              <a:rPr lang="en-US" dirty="0" smtClean="0"/>
              <a:t>type(x)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smtClean="0"/>
              <a:t>type 'set'&gt;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&gt;&gt;&gt; x = set(["Perl", "Python", "Java"])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&gt;&gt;&gt; </a:t>
            </a:r>
            <a:r>
              <a:rPr lang="en-US" dirty="0" smtClean="0"/>
              <a:t>x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set</a:t>
            </a:r>
            <a:r>
              <a:rPr lang="en-US" dirty="0" smtClean="0"/>
              <a:t>(['Python', 'Java', 'Perl</a:t>
            </a:r>
            <a:r>
              <a:rPr lang="en-US" dirty="0" smtClean="0"/>
              <a:t>'])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&gt;&gt;&gt; cities = set(("Paris", "Lyon", "</a:t>
            </a:r>
            <a:r>
              <a:rPr lang="en-US" dirty="0" err="1" smtClean="0"/>
              <a:t>London","Berlin","Paris","Birmingham</a:t>
            </a:r>
            <a:r>
              <a:rPr lang="en-US" dirty="0" smtClean="0"/>
              <a:t>"))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&gt;&gt;&gt; </a:t>
            </a:r>
            <a:r>
              <a:rPr lang="en-US" dirty="0" smtClean="0"/>
              <a:t>cities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set</a:t>
            </a:r>
            <a:r>
              <a:rPr lang="en-US" dirty="0" smtClean="0"/>
              <a:t>(['Paris', 'Birmingham', 'Lyon', 'London', 'Berlin'])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Sets are implemented in a way, which doesn't allow mutable objects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cities </a:t>
            </a:r>
            <a:r>
              <a:rPr lang="en-US" dirty="0" smtClean="0"/>
              <a:t>= set((("</a:t>
            </a:r>
            <a:r>
              <a:rPr lang="en-US" dirty="0" err="1" smtClean="0"/>
              <a:t>Python","Perl</a:t>
            </a:r>
            <a:r>
              <a:rPr lang="en-US" dirty="0" smtClean="0"/>
              <a:t>"), ("Paris", "Berlin", "London</a:t>
            </a:r>
            <a:r>
              <a:rPr lang="en-US" dirty="0" smtClean="0"/>
              <a:t>")))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cities = set((["</a:t>
            </a:r>
            <a:r>
              <a:rPr lang="en-US" dirty="0" err="1" smtClean="0"/>
              <a:t>Python","Perl</a:t>
            </a:r>
            <a:r>
              <a:rPr lang="en-US" dirty="0" smtClean="0"/>
              <a:t>"], ["Paris", "Berlin", "London</a:t>
            </a:r>
            <a:r>
              <a:rPr lang="en-US" dirty="0" smtClean="0"/>
              <a:t>"]))</a:t>
            </a:r>
          </a:p>
          <a:p>
            <a:pPr>
              <a:buNone/>
            </a:pPr>
            <a:r>
              <a:rPr lang="en-US" b="1" dirty="0" err="1" smtClean="0"/>
              <a:t>TypeError</a:t>
            </a:r>
            <a:r>
              <a:rPr lang="en-US" b="1" dirty="0" smtClean="0"/>
              <a:t>: </a:t>
            </a:r>
            <a:r>
              <a:rPr lang="en-US" b="1" dirty="0" err="1" smtClean="0"/>
              <a:t>unhashable</a:t>
            </a:r>
            <a:r>
              <a:rPr lang="en-US" b="1" dirty="0" smtClean="0"/>
              <a:t> type: 'list'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1618</Words>
  <Application>Microsoft Office PowerPoint</Application>
  <PresentationFormat>On-screen Show (4:3)</PresentationFormat>
  <Paragraphs>218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Sets</vt:lpstr>
      <vt:lpstr>Set Semantics</vt:lpstr>
      <vt:lpstr>Set Semantics</vt:lpstr>
      <vt:lpstr>Set Semantics</vt:lpstr>
      <vt:lpstr>Set Literal Values</vt:lpstr>
      <vt:lpstr>Creating sets</vt:lpstr>
      <vt:lpstr>Creating sets</vt:lpstr>
      <vt:lpstr>Creating sets</vt:lpstr>
      <vt:lpstr>Immutable Sets</vt:lpstr>
      <vt:lpstr>Frozenset - Example</vt:lpstr>
      <vt:lpstr>Frozenset – Example</vt:lpstr>
      <vt:lpstr>Compare frozenset and set</vt:lpstr>
      <vt:lpstr>Compare frozenset and set</vt:lpstr>
      <vt:lpstr>Compare frozenset and set</vt:lpstr>
      <vt:lpstr>Hashable</vt:lpstr>
      <vt:lpstr>hash() function</vt:lpstr>
      <vt:lpstr>hash() function</vt:lpstr>
      <vt:lpstr>What is a hash</vt:lpstr>
      <vt:lpstr>Example - hashing</vt:lpstr>
      <vt:lpstr>Example - hashing</vt:lpstr>
      <vt:lpstr>Python hashing</vt:lpstr>
      <vt:lpstr>Why mutable objects cannot be Hashed?</vt:lpstr>
      <vt:lpstr>Set Operations - Union</vt:lpstr>
      <vt:lpstr>Set Operations - Intersection</vt:lpstr>
      <vt:lpstr>Set Operations - Difference</vt:lpstr>
      <vt:lpstr>Set Operations – Symmetric difference</vt:lpstr>
      <vt:lpstr>Set Comparison</vt:lpstr>
      <vt:lpstr>Set Comparison</vt:lpstr>
      <vt:lpstr>Set Statements</vt:lpstr>
      <vt:lpstr>Set Built-in Functions</vt:lpstr>
      <vt:lpstr>Set Built-in Functions</vt:lpstr>
      <vt:lpstr>Set Built-in Functions</vt:lpstr>
      <vt:lpstr>Set Built-in Functions</vt:lpstr>
      <vt:lpstr>Set Methods</vt:lpstr>
      <vt:lpstr>…. A lot more methods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Sets</dc:title>
  <dc:creator>priya</dc:creator>
  <cp:lastModifiedBy>Admin</cp:lastModifiedBy>
  <cp:revision>58</cp:revision>
  <dcterms:created xsi:type="dcterms:W3CDTF">2006-08-16T00:00:00Z</dcterms:created>
  <dcterms:modified xsi:type="dcterms:W3CDTF">2018-12-15T11:59:51Z</dcterms:modified>
</cp:coreProperties>
</file>