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5" r:id="rId13"/>
    <p:sldId id="269" r:id="rId14"/>
    <p:sldId id="270" r:id="rId15"/>
    <p:sldId id="271" r:id="rId16"/>
    <p:sldId id="26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300A-B65D-41F1-869F-3055B7D77D2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C424-1414-4865-A188-A959B6045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08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300A-B65D-41F1-869F-3055B7D77D2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C424-1414-4865-A188-A959B6045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300A-B65D-41F1-869F-3055B7D77D2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C424-1414-4865-A188-A959B6045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5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300A-B65D-41F1-869F-3055B7D77D2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C424-1414-4865-A188-A959B6045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4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300A-B65D-41F1-869F-3055B7D77D2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C424-1414-4865-A188-A959B6045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4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300A-B65D-41F1-869F-3055B7D77D2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C424-1414-4865-A188-A959B6045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6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300A-B65D-41F1-869F-3055B7D77D2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C424-1414-4865-A188-A959B6045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1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300A-B65D-41F1-869F-3055B7D77D2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C424-1414-4865-A188-A959B6045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6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300A-B65D-41F1-869F-3055B7D77D2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C424-1414-4865-A188-A959B6045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2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300A-B65D-41F1-869F-3055B7D77D2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C424-1414-4865-A188-A959B6045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2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300A-B65D-41F1-869F-3055B7D77D2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C424-1414-4865-A188-A959B6045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2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E300A-B65D-41F1-869F-3055B7D77D2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BC424-1414-4865-A188-A959B6045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5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does not support character type, they are treated as string of length one. </a:t>
            </a:r>
          </a:p>
          <a:p>
            <a:r>
              <a:rPr lang="en-US" dirty="0" smtClean="0"/>
              <a:t>Strings are immutable.</a:t>
            </a:r>
          </a:p>
          <a:p>
            <a:r>
              <a:rPr lang="en-US" dirty="0" smtClean="0"/>
              <a:t>Strings are ordered blocks of text.</a:t>
            </a:r>
          </a:p>
          <a:p>
            <a:r>
              <a:rPr lang="en-US" dirty="0" smtClean="0"/>
              <a:t>Enclosed in single or double quotation marks.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6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 multiple values to multiple 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0216"/>
            <a:ext cx="10515600" cy="47935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a, *b = 100, 200, 300</a:t>
            </a:r>
          </a:p>
          <a:p>
            <a:pPr marL="0" indent="0">
              <a:buNone/>
            </a:pPr>
            <a:r>
              <a:rPr lang="en-US" dirty="0" smtClean="0"/>
              <a:t>print(a)</a:t>
            </a:r>
          </a:p>
          <a:p>
            <a:pPr marL="0" indent="0">
              <a:buNone/>
            </a:pPr>
            <a:r>
              <a:rPr lang="en-US" dirty="0" smtClean="0"/>
              <a:t>print(type(a))</a:t>
            </a:r>
          </a:p>
          <a:p>
            <a:pPr marL="0" indent="0">
              <a:buNone/>
            </a:pPr>
            <a:r>
              <a:rPr lang="en-US" dirty="0" smtClean="0"/>
              <a:t>print(b)</a:t>
            </a:r>
          </a:p>
          <a:p>
            <a:pPr marL="0" indent="0">
              <a:buNone/>
            </a:pPr>
            <a:r>
              <a:rPr lang="en-US" dirty="0" smtClean="0"/>
              <a:t>print(type(b))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O/P: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10</a:t>
            </a:r>
          </a:p>
          <a:p>
            <a:pPr marL="0" indent="0">
              <a:buNone/>
            </a:pPr>
            <a:r>
              <a:rPr lang="en-US" dirty="0" smtClean="0"/>
              <a:t>&lt;class '</a:t>
            </a:r>
            <a:r>
              <a:rPr lang="en-US" dirty="0" err="1" smtClean="0"/>
              <a:t>int</a:t>
            </a:r>
            <a:r>
              <a:rPr lang="en-US" dirty="0" smtClean="0"/>
              <a:t>'&gt;</a:t>
            </a:r>
          </a:p>
          <a:p>
            <a:pPr marL="0" indent="0">
              <a:buNone/>
            </a:pPr>
            <a:r>
              <a:rPr lang="en-US" dirty="0" smtClean="0"/>
              <a:t>[200, 300]</a:t>
            </a:r>
          </a:p>
          <a:p>
            <a:pPr marL="0" indent="0">
              <a:buNone/>
            </a:pPr>
            <a:r>
              <a:rPr lang="en-US" dirty="0" smtClean="0"/>
              <a:t>&lt;class 'list'&gt;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279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 multiple values to multiple 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08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*a, b = 100, 200, 300</a:t>
            </a:r>
          </a:p>
          <a:p>
            <a:pPr marL="0" indent="0">
              <a:buNone/>
            </a:pPr>
            <a:r>
              <a:rPr lang="en-US" dirty="0" smtClean="0"/>
              <a:t>print(a)</a:t>
            </a:r>
          </a:p>
          <a:p>
            <a:pPr marL="0" indent="0">
              <a:buNone/>
            </a:pPr>
            <a:r>
              <a:rPr lang="en-US" dirty="0" smtClean="0"/>
              <a:t>print(type(a))</a:t>
            </a:r>
          </a:p>
          <a:p>
            <a:pPr marL="0" indent="0">
              <a:buNone/>
            </a:pPr>
            <a:r>
              <a:rPr lang="en-US" dirty="0" smtClean="0"/>
              <a:t>print(b)</a:t>
            </a:r>
          </a:p>
          <a:p>
            <a:pPr marL="0" indent="0">
              <a:buNone/>
            </a:pPr>
            <a:r>
              <a:rPr lang="en-US" dirty="0" smtClean="0"/>
              <a:t>print(type(b))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O/P:</a:t>
            </a:r>
          </a:p>
          <a:p>
            <a:pPr marL="0" indent="0">
              <a:buNone/>
            </a:pPr>
            <a:r>
              <a:rPr lang="en-US" dirty="0" smtClean="0"/>
              <a:t>[100,200]</a:t>
            </a:r>
          </a:p>
          <a:p>
            <a:pPr marL="0" indent="0">
              <a:buNone/>
            </a:pPr>
            <a:r>
              <a:rPr lang="en-US" dirty="0"/>
              <a:t>&lt;class 'list'&gt;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marL="0" indent="0">
              <a:buNone/>
            </a:pPr>
            <a:r>
              <a:rPr lang="en-US" dirty="0"/>
              <a:t>300                                                                                                                           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marL="0" indent="0">
              <a:buNone/>
            </a:pPr>
            <a:r>
              <a:rPr lang="en-US" dirty="0"/>
              <a:t>&lt;class '</a:t>
            </a:r>
            <a:r>
              <a:rPr lang="en-US" dirty="0" err="1"/>
              <a:t>int</a:t>
            </a:r>
            <a:r>
              <a:rPr lang="en-US" dirty="0"/>
              <a:t>'&gt;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419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 the same value to multiple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 = b = c = 'string‘</a:t>
            </a:r>
          </a:p>
          <a:p>
            <a:pPr marL="0" indent="0">
              <a:buNone/>
            </a:pPr>
            <a:r>
              <a:rPr lang="en-US" dirty="0" smtClean="0"/>
              <a:t>print(a)</a:t>
            </a:r>
          </a:p>
          <a:p>
            <a:pPr marL="0" indent="0">
              <a:buNone/>
            </a:pPr>
            <a:r>
              <a:rPr lang="en-US" dirty="0" smtClean="0"/>
              <a:t>print(b)</a:t>
            </a:r>
          </a:p>
          <a:p>
            <a:pPr marL="0" indent="0">
              <a:buNone/>
            </a:pPr>
            <a:r>
              <a:rPr lang="en-US" dirty="0" smtClean="0"/>
              <a:t>print(c)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O/P:</a:t>
            </a:r>
          </a:p>
          <a:p>
            <a:pPr marL="0" indent="0">
              <a:buNone/>
            </a:pPr>
            <a:r>
              <a:rPr lang="en-US" dirty="0" smtClean="0"/>
              <a:t>string</a:t>
            </a:r>
          </a:p>
          <a:p>
            <a:pPr marL="0" indent="0">
              <a:buNone/>
            </a:pPr>
            <a:r>
              <a:rPr lang="en-US" dirty="0" smtClean="0"/>
              <a:t>string</a:t>
            </a:r>
          </a:p>
          <a:p>
            <a:pPr marL="0" indent="0">
              <a:buNone/>
            </a:pPr>
            <a:r>
              <a:rPr lang="en-US" dirty="0" smtClean="0"/>
              <a:t>string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640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 </a:t>
            </a:r>
            <a:r>
              <a:rPr lang="en-US" dirty="0"/>
              <a:t>must be taken when assigning mutable </a:t>
            </a:r>
            <a:r>
              <a:rPr lang="en-US" dirty="0" smtClean="0"/>
              <a:t>objects </a:t>
            </a:r>
            <a:r>
              <a:rPr lang="en-US" dirty="0"/>
              <a:t>such as </a:t>
            </a:r>
            <a:r>
              <a:rPr lang="en-US" dirty="0" smtClean="0"/>
              <a:t>lists or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 = b = [0, 1, 2]</a:t>
            </a:r>
          </a:p>
          <a:p>
            <a:pPr marL="0" indent="0">
              <a:buNone/>
            </a:pPr>
            <a:r>
              <a:rPr lang="en-US" dirty="0" smtClean="0"/>
              <a:t>print(a is b)</a:t>
            </a:r>
          </a:p>
          <a:p>
            <a:pPr marL="0" indent="0">
              <a:buNone/>
            </a:pPr>
            <a:r>
              <a:rPr lang="en-US" dirty="0" smtClean="0"/>
              <a:t>a[0] = 100</a:t>
            </a:r>
          </a:p>
          <a:p>
            <a:pPr marL="0" indent="0">
              <a:buNone/>
            </a:pPr>
            <a:r>
              <a:rPr lang="en-US" dirty="0" smtClean="0"/>
              <a:t>print(a)</a:t>
            </a:r>
          </a:p>
          <a:p>
            <a:pPr marL="0" indent="0">
              <a:buNone/>
            </a:pPr>
            <a:r>
              <a:rPr lang="en-US" dirty="0" smtClean="0"/>
              <a:t>print(b)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O/P:</a:t>
            </a:r>
          </a:p>
          <a:p>
            <a:pPr marL="0" indent="0">
              <a:buNone/>
            </a:pPr>
            <a:r>
              <a:rPr lang="en-US" dirty="0"/>
              <a:t>True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marL="0" indent="0">
              <a:buNone/>
            </a:pPr>
            <a:r>
              <a:rPr lang="en-US" dirty="0"/>
              <a:t>[100, 1, 2]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marL="0" indent="0">
              <a:buNone/>
            </a:pPr>
            <a:r>
              <a:rPr lang="en-US" dirty="0"/>
              <a:t>[100, 1, 2]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84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 </a:t>
            </a:r>
            <a:r>
              <a:rPr lang="en-US" dirty="0"/>
              <a:t>must be taken when assigning mutable </a:t>
            </a:r>
            <a:r>
              <a:rPr lang="en-US" dirty="0" smtClean="0"/>
              <a:t>objects </a:t>
            </a:r>
            <a:r>
              <a:rPr lang="en-US" dirty="0"/>
              <a:t>such as </a:t>
            </a:r>
            <a:r>
              <a:rPr lang="en-US" dirty="0" smtClean="0"/>
              <a:t>lists or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b = [0, 1, 2]</a:t>
            </a:r>
          </a:p>
          <a:p>
            <a:pPr marL="0" indent="0">
              <a:buNone/>
            </a:pPr>
            <a:r>
              <a:rPr lang="en-US" dirty="0" smtClean="0"/>
              <a:t>a=b</a:t>
            </a:r>
          </a:p>
          <a:p>
            <a:pPr marL="0" indent="0">
              <a:buNone/>
            </a:pPr>
            <a:r>
              <a:rPr lang="en-US" dirty="0" smtClean="0"/>
              <a:t>print(a is b)</a:t>
            </a:r>
          </a:p>
          <a:p>
            <a:pPr marL="0" indent="0">
              <a:buNone/>
            </a:pPr>
            <a:r>
              <a:rPr lang="en-US" dirty="0" smtClean="0"/>
              <a:t>a[0] = 100</a:t>
            </a:r>
          </a:p>
          <a:p>
            <a:pPr marL="0" indent="0">
              <a:buNone/>
            </a:pPr>
            <a:r>
              <a:rPr lang="en-US" dirty="0" smtClean="0"/>
              <a:t>print(a)</a:t>
            </a:r>
          </a:p>
          <a:p>
            <a:pPr marL="0" indent="0">
              <a:buNone/>
            </a:pPr>
            <a:r>
              <a:rPr lang="en-US" dirty="0" smtClean="0"/>
              <a:t>print(b)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O/P:</a:t>
            </a:r>
          </a:p>
          <a:p>
            <a:pPr marL="0" indent="0">
              <a:buNone/>
            </a:pPr>
            <a:r>
              <a:rPr lang="en-US" dirty="0"/>
              <a:t>True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marL="0" indent="0">
              <a:buNone/>
            </a:pPr>
            <a:r>
              <a:rPr lang="en-US" dirty="0"/>
              <a:t>[100, 1, 2]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marL="0" indent="0">
              <a:buNone/>
            </a:pPr>
            <a:r>
              <a:rPr lang="en-US" dirty="0"/>
              <a:t>[100, 1, 2]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784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to process them separately, you need to assign them to </a:t>
            </a:r>
            <a:r>
              <a:rPr lang="en-US" dirty="0" smtClean="0"/>
              <a:t>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 = [0, 1, 2]</a:t>
            </a:r>
          </a:p>
          <a:p>
            <a:pPr marL="0" indent="0">
              <a:buNone/>
            </a:pPr>
            <a:r>
              <a:rPr lang="en-US" dirty="0" smtClean="0"/>
              <a:t>b = [0, 1, 2]</a:t>
            </a:r>
          </a:p>
          <a:p>
            <a:pPr marL="0" indent="0">
              <a:buNone/>
            </a:pPr>
            <a:r>
              <a:rPr lang="en-US" dirty="0" smtClean="0"/>
              <a:t>print(a is b)</a:t>
            </a:r>
          </a:p>
          <a:p>
            <a:pPr marL="0" indent="0">
              <a:buNone/>
            </a:pPr>
            <a:r>
              <a:rPr lang="en-US" dirty="0" smtClean="0"/>
              <a:t>a[0] = 100</a:t>
            </a:r>
          </a:p>
          <a:p>
            <a:pPr marL="0" indent="0">
              <a:buNone/>
            </a:pPr>
            <a:r>
              <a:rPr lang="en-US" dirty="0" smtClean="0"/>
              <a:t>print(a)</a:t>
            </a:r>
          </a:p>
          <a:p>
            <a:pPr marL="0" indent="0">
              <a:buNone/>
            </a:pPr>
            <a:r>
              <a:rPr lang="en-US" dirty="0" smtClean="0"/>
              <a:t>print(b)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O/P:</a:t>
            </a:r>
          </a:p>
          <a:p>
            <a:pPr marL="0" indent="0">
              <a:buNone/>
            </a:pPr>
            <a:r>
              <a:rPr lang="da-DK" dirty="0"/>
              <a:t>False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marL="0" indent="0">
              <a:buNone/>
            </a:pPr>
            <a:r>
              <a:rPr lang="da-DK" dirty="0"/>
              <a:t>[100, 1, 2]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marL="0" indent="0">
              <a:buNone/>
            </a:pPr>
            <a:r>
              <a:rPr lang="da-DK" dirty="0"/>
              <a:t>[0, 1, 2]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marL="0" indent="0">
              <a:buNone/>
            </a:pPr>
            <a:r>
              <a:rPr lang="da-DK" dirty="0"/>
              <a:t>                       </a:t>
            </a:r>
          </a:p>
          <a:p>
            <a:pPr marL="0" indent="0">
              <a:buNone/>
            </a:pPr>
            <a:r>
              <a:rPr lang="en-US" dirty="0"/>
              <a:t>                                                         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57804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58213"/>
            <a:ext cx="10515600" cy="1325563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+= operator on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6854"/>
            <a:ext cx="10515600" cy="627114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x=5</a:t>
            </a:r>
          </a:p>
          <a:p>
            <a:pPr marL="0" indent="0">
              <a:buNone/>
            </a:pPr>
            <a:r>
              <a:rPr lang="en-US" dirty="0" smtClean="0"/>
              <a:t>y=x</a:t>
            </a:r>
          </a:p>
          <a:p>
            <a:pPr marL="0" indent="0">
              <a:buNone/>
            </a:pPr>
            <a:r>
              <a:rPr lang="en-US" dirty="0" smtClean="0"/>
              <a:t>x+=5</a:t>
            </a:r>
          </a:p>
          <a:p>
            <a:pPr marL="0" indent="0">
              <a:buNone/>
            </a:pPr>
            <a:r>
              <a:rPr lang="en-US" dirty="0" smtClean="0"/>
              <a:t>print(x)</a:t>
            </a:r>
          </a:p>
          <a:p>
            <a:pPr marL="0" indent="0">
              <a:buNone/>
            </a:pPr>
            <a:r>
              <a:rPr lang="en-US" dirty="0" smtClean="0"/>
              <a:t>print(y)</a:t>
            </a:r>
          </a:p>
          <a:p>
            <a:pPr marL="0" indent="0">
              <a:buNone/>
            </a:pPr>
            <a:r>
              <a:rPr lang="en-US" dirty="0" smtClean="0"/>
              <a:t>x=5</a:t>
            </a:r>
          </a:p>
          <a:p>
            <a:pPr marL="0" indent="0">
              <a:buNone/>
            </a:pPr>
            <a:r>
              <a:rPr lang="en-US" dirty="0" smtClean="0"/>
              <a:t>y=x</a:t>
            </a:r>
          </a:p>
          <a:p>
            <a:pPr marL="0" indent="0">
              <a:buNone/>
            </a:pPr>
            <a:r>
              <a:rPr lang="en-US" dirty="0" smtClean="0"/>
              <a:t>x=x+5</a:t>
            </a:r>
          </a:p>
          <a:p>
            <a:pPr marL="0" indent="0">
              <a:buNone/>
            </a:pPr>
            <a:r>
              <a:rPr lang="en-US" dirty="0" smtClean="0"/>
              <a:t>print(x)</a:t>
            </a:r>
          </a:p>
          <a:p>
            <a:pPr marL="0" indent="0">
              <a:buNone/>
            </a:pPr>
            <a:r>
              <a:rPr lang="en-US" dirty="0" smtClean="0"/>
              <a:t>print(y)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O/P:</a:t>
            </a:r>
          </a:p>
          <a:p>
            <a:pPr marL="0" indent="0">
              <a:buNone/>
            </a:pPr>
            <a:r>
              <a:rPr lang="en-US" dirty="0"/>
              <a:t>10                                                                                                                            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marL="0" indent="0">
              <a:buNone/>
            </a:pPr>
            <a:r>
              <a:rPr lang="en-US" dirty="0"/>
              <a:t>5                                                                                                                             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marL="0" indent="0">
              <a:buNone/>
            </a:pPr>
            <a:r>
              <a:rPr lang="en-US" dirty="0"/>
              <a:t>10                                                                                                                            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marL="0" indent="0">
              <a:buNone/>
            </a:pPr>
            <a:r>
              <a:rPr lang="en-US" dirty="0"/>
              <a:t>5 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52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58213"/>
            <a:ext cx="10515600" cy="132556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Why does += behave unexpectedly on lists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6854"/>
            <a:ext cx="10515600" cy="62711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x+=5 is not exactly the same as saying x=x+5 in Python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x=[2,3,4]</a:t>
            </a:r>
          </a:p>
          <a:p>
            <a:pPr marL="0" indent="0">
              <a:buNone/>
            </a:pPr>
            <a:r>
              <a:rPr lang="en-US" dirty="0" smtClean="0"/>
              <a:t>y=x</a:t>
            </a:r>
          </a:p>
          <a:p>
            <a:pPr marL="0" indent="0">
              <a:buNone/>
            </a:pPr>
            <a:r>
              <a:rPr lang="en-US" dirty="0" smtClean="0"/>
              <a:t>x+=[7,8,9]</a:t>
            </a:r>
          </a:p>
          <a:p>
            <a:pPr marL="0" indent="0">
              <a:buNone/>
            </a:pPr>
            <a:r>
              <a:rPr lang="en-US" dirty="0" smtClean="0"/>
              <a:t>print(x)</a:t>
            </a:r>
          </a:p>
          <a:p>
            <a:pPr marL="0" indent="0">
              <a:buNone/>
            </a:pPr>
            <a:r>
              <a:rPr lang="en-US" dirty="0" smtClean="0"/>
              <a:t>print(y)</a:t>
            </a:r>
          </a:p>
          <a:p>
            <a:pPr marL="0" indent="0">
              <a:buNone/>
            </a:pPr>
            <a:r>
              <a:rPr lang="en-US" dirty="0" smtClean="0"/>
              <a:t>x=[2,3,4]</a:t>
            </a:r>
          </a:p>
          <a:p>
            <a:pPr marL="0" indent="0">
              <a:buNone/>
            </a:pPr>
            <a:r>
              <a:rPr lang="en-US" dirty="0" smtClean="0"/>
              <a:t>y=x</a:t>
            </a:r>
          </a:p>
          <a:p>
            <a:pPr marL="0" indent="0">
              <a:buNone/>
            </a:pPr>
            <a:r>
              <a:rPr lang="en-US" dirty="0" smtClean="0"/>
              <a:t>x=x+[7,8,9]</a:t>
            </a:r>
          </a:p>
          <a:p>
            <a:pPr marL="0" indent="0">
              <a:buNone/>
            </a:pPr>
            <a:r>
              <a:rPr lang="en-US" dirty="0" smtClean="0"/>
              <a:t>print(x)</a:t>
            </a:r>
          </a:p>
          <a:p>
            <a:pPr marL="0" indent="0">
              <a:buNone/>
            </a:pPr>
            <a:r>
              <a:rPr lang="en-US" dirty="0" smtClean="0"/>
              <a:t>print(y)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262352" y="2059715"/>
            <a:ext cx="6929648" cy="25668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2800" b="1" dirty="0" smtClean="0">
                <a:latin typeface="+mn-lt"/>
              </a:rPr>
              <a:t>O/P:</a:t>
            </a:r>
          </a:p>
          <a:p>
            <a:pPr fontAlgn="base"/>
            <a:endParaRPr lang="en-US" sz="2800" dirty="0" smtClean="0">
              <a:latin typeface="+mn-lt"/>
            </a:endParaRPr>
          </a:p>
          <a:p>
            <a:r>
              <a:rPr lang="en-US" sz="2800" dirty="0"/>
              <a:t>[2, 3, 4, 7, 8, 9]                                  </a:t>
            </a:r>
            <a:r>
              <a:rPr lang="en-US" sz="2800" dirty="0" smtClean="0"/>
              <a:t>   </a:t>
            </a:r>
            <a:r>
              <a:rPr lang="en-US" sz="2800" dirty="0"/>
              <a:t>                                                                       </a:t>
            </a:r>
          </a:p>
          <a:p>
            <a:r>
              <a:rPr lang="en-US" sz="2800" dirty="0"/>
              <a:t>[2, 3, 4, 7, 8, 9]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r>
              <a:rPr lang="en-US" sz="2800" dirty="0"/>
              <a:t>[2, 3, 4, 7, 8, 9]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r>
              <a:rPr lang="en-US" sz="2800" dirty="0"/>
              <a:t>[2, 3, 4]</a:t>
            </a:r>
          </a:p>
          <a:p>
            <a:pPr fontAlgn="base"/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426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immutable object is an object that is not changeable and its state cannot be modified after it is created.</a:t>
            </a:r>
          </a:p>
          <a:p>
            <a:r>
              <a:rPr lang="en-US" dirty="0"/>
              <a:t>In Python, a string is immutable.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cannot overwrite the values of immutable objects</a:t>
            </a:r>
            <a:r>
              <a:rPr lang="en-US" dirty="0" smtClean="0"/>
              <a:t>.</a:t>
            </a:r>
          </a:p>
          <a:p>
            <a:r>
              <a:rPr lang="en-US" dirty="0"/>
              <a:t>However, you can assign the variable again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str</a:t>
            </a:r>
            <a:r>
              <a:rPr lang="en-US" dirty="0" smtClean="0"/>
              <a:t>="Hello“</a:t>
            </a:r>
          </a:p>
          <a:p>
            <a:pPr marL="0" indent="0">
              <a:buNone/>
            </a:pPr>
            <a:r>
              <a:rPr lang="en-US" dirty="0" err="1" smtClean="0"/>
              <a:t>str</a:t>
            </a:r>
            <a:r>
              <a:rPr lang="en-US" dirty="0" smtClean="0"/>
              <a:t>=</a:t>
            </a:r>
            <a:r>
              <a:rPr lang="en-US" dirty="0" err="1" smtClean="0"/>
              <a:t>str</a:t>
            </a:r>
            <a:r>
              <a:rPr lang="en-US" dirty="0" smtClean="0"/>
              <a:t>+'world‘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It’s not modifying the string object; it’s creating a new string 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24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 id() function prints out the memory address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str</a:t>
            </a:r>
            <a:r>
              <a:rPr lang="en-US" dirty="0" smtClean="0"/>
              <a:t>="Hello“</a:t>
            </a:r>
          </a:p>
          <a:p>
            <a:pPr marL="0" indent="0">
              <a:buNone/>
            </a:pPr>
            <a:r>
              <a:rPr lang="en-US" dirty="0" smtClean="0"/>
              <a:t>print(id(</a:t>
            </a:r>
            <a:r>
              <a:rPr lang="en-US" dirty="0" err="1" smtClean="0"/>
              <a:t>str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err="1" smtClean="0"/>
              <a:t>str</a:t>
            </a:r>
            <a:r>
              <a:rPr lang="en-US" dirty="0" smtClean="0"/>
              <a:t>=</a:t>
            </a:r>
            <a:r>
              <a:rPr lang="en-US" dirty="0" err="1" smtClean="0"/>
              <a:t>str</a:t>
            </a:r>
            <a:r>
              <a:rPr lang="en-US" dirty="0" smtClean="0"/>
              <a:t>+'world‘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print(id(</a:t>
            </a:r>
            <a:r>
              <a:rPr lang="en-US" dirty="0" err="1" smtClean="0"/>
              <a:t>str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O/P:</a:t>
            </a:r>
          </a:p>
          <a:p>
            <a:pPr marL="0" indent="0">
              <a:buNone/>
            </a:pPr>
            <a:r>
              <a:rPr lang="en-US" dirty="0"/>
              <a:t>139644041530984                                                                                                               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marL="0" indent="0">
              <a:buNone/>
            </a:pPr>
            <a:r>
              <a:rPr lang="en-US" dirty="0" err="1"/>
              <a:t>Helloworld</a:t>
            </a:r>
            <a:r>
              <a:rPr lang="en-US" dirty="0"/>
              <a:t>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marL="0" indent="0">
              <a:buNone/>
            </a:pPr>
            <a:r>
              <a:rPr lang="en-US" dirty="0"/>
              <a:t>139644040861040 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35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Associativity of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2**3**2</a:t>
            </a:r>
          </a:p>
          <a:p>
            <a:pPr marL="0" indent="0">
              <a:buNone/>
            </a:pPr>
            <a:r>
              <a:rPr lang="en-US" dirty="0" smtClean="0"/>
              <a:t>	will give 512</a:t>
            </a:r>
          </a:p>
          <a:p>
            <a:pPr marL="0" indent="0">
              <a:buNone/>
            </a:pPr>
            <a:r>
              <a:rPr lang="en-US" dirty="0" smtClean="0"/>
              <a:t>(2**3)**2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will give 64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Note: Associativity of ** operator is right to left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79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of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x </a:t>
            </a:r>
            <a:r>
              <a:rPr lang="en-US" dirty="0"/>
              <a:t>= y = z = </a:t>
            </a:r>
            <a:r>
              <a:rPr lang="en-US" dirty="0" smtClean="0"/>
              <a:t>1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x,y,z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O/P:</a:t>
            </a:r>
            <a:r>
              <a:rPr lang="en-US" dirty="0" smtClean="0"/>
              <a:t> 1 1 1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 = y = z+= </a:t>
            </a:r>
            <a:r>
              <a:rPr lang="en-US" dirty="0" smtClean="0"/>
              <a:t>2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x,y,z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O/P:</a:t>
            </a:r>
            <a:r>
              <a:rPr lang="en-US" dirty="0" smtClean="0"/>
              <a:t> ERROR (because z+=2 is an assignment statement, and does not evaluate to an expression)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39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Non-associative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operators like assignment operators and comparison operators do not have associativity in Python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x&lt;y&lt;z neither means (x&lt;y)&lt;z     nor    x&lt;(y&lt;z)</a:t>
            </a:r>
          </a:p>
          <a:p>
            <a:r>
              <a:rPr lang="en-US" dirty="0" smtClean="0"/>
              <a:t>x&lt;y&lt;z is equivalent to x&lt;y and y&lt;z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x,y,z</a:t>
            </a:r>
            <a:r>
              <a:rPr lang="en-US" dirty="0" smtClean="0"/>
              <a:t>=0,1,2</a:t>
            </a:r>
          </a:p>
          <a:p>
            <a:pPr marL="0" indent="0">
              <a:buNone/>
            </a:pPr>
            <a:r>
              <a:rPr lang="en-US" dirty="0" smtClean="0"/>
              <a:t>print(x&lt;y&lt;z)</a:t>
            </a:r>
          </a:p>
          <a:p>
            <a:pPr marL="0" indent="0">
              <a:buNone/>
            </a:pPr>
            <a:r>
              <a:rPr lang="en-US" b="1" dirty="0" smtClean="0"/>
              <a:t>O/P:</a:t>
            </a:r>
            <a:r>
              <a:rPr lang="en-US" dirty="0" smtClean="0"/>
              <a:t>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726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 multiple values to multiple variables</a:t>
            </a:r>
          </a:p>
          <a:p>
            <a:r>
              <a:rPr lang="en-US" dirty="0" smtClean="0"/>
              <a:t>Assign the same value to multiple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3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 multiple values to multiple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a,b</a:t>
            </a:r>
            <a:r>
              <a:rPr lang="en-US" dirty="0" smtClean="0"/>
              <a:t>=100,200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O/P:</a:t>
            </a:r>
            <a:r>
              <a:rPr lang="en-US" dirty="0" smtClean="0"/>
              <a:t> 100 200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a, b, c = 0.1, 100, 'string‘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a,b,c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b="1" dirty="0" smtClean="0"/>
              <a:t>O/P:</a:t>
            </a:r>
            <a:r>
              <a:rPr lang="en-US" dirty="0" smtClean="0"/>
              <a:t> 0.1 100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a=100,200</a:t>
            </a:r>
          </a:p>
          <a:p>
            <a:pPr marL="0" indent="0">
              <a:buNone/>
            </a:pPr>
            <a:r>
              <a:rPr lang="en-US" dirty="0" smtClean="0"/>
              <a:t>print(a, type(a))</a:t>
            </a:r>
          </a:p>
          <a:p>
            <a:pPr marL="0" indent="0">
              <a:buNone/>
            </a:pPr>
            <a:r>
              <a:rPr lang="en-US" b="1" dirty="0" smtClean="0"/>
              <a:t>O/P:</a:t>
            </a:r>
            <a:r>
              <a:rPr lang="en-US" dirty="0" smtClean="0"/>
              <a:t> (100,200) &lt;class ‘tuple’&gt;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62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 multiple values to multiple 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a,b</a:t>
            </a:r>
            <a:r>
              <a:rPr lang="en-US" dirty="0" smtClean="0"/>
              <a:t>=100,200,300</a:t>
            </a:r>
          </a:p>
          <a:p>
            <a:pPr marL="0" indent="0">
              <a:buNone/>
            </a:pPr>
            <a:r>
              <a:rPr lang="en-US" b="1" dirty="0" smtClean="0"/>
              <a:t>O/P:</a:t>
            </a:r>
            <a:r>
              <a:rPr lang="en-US" dirty="0" smtClean="0"/>
              <a:t> </a:t>
            </a:r>
            <a:r>
              <a:rPr lang="en-US" dirty="0" err="1" smtClean="0"/>
              <a:t>ValueError</a:t>
            </a:r>
            <a:r>
              <a:rPr lang="en-US" dirty="0"/>
              <a:t>: too many values to unpack (expected 2)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marL="0" indent="0">
              <a:buNone/>
            </a:pPr>
            <a:r>
              <a:rPr lang="pt-BR" dirty="0" smtClean="0"/>
              <a:t>a, b, c = 100, 200</a:t>
            </a:r>
          </a:p>
          <a:p>
            <a:pPr marL="0" indent="0">
              <a:buNone/>
            </a:pPr>
            <a:r>
              <a:rPr lang="pt-BR" b="1" dirty="0" smtClean="0"/>
              <a:t>O/P:</a:t>
            </a:r>
          </a:p>
          <a:p>
            <a:pPr marL="0" indent="0">
              <a:buNone/>
            </a:pPr>
            <a:r>
              <a:rPr lang="en-US" dirty="0" err="1" smtClean="0"/>
              <a:t>ValueError</a:t>
            </a:r>
            <a:r>
              <a:rPr lang="en-US" dirty="0"/>
              <a:t>: need more than 2 values to unpack</a:t>
            </a:r>
          </a:p>
        </p:txBody>
      </p:sp>
    </p:spTree>
    <p:extLst>
      <p:ext uri="{BB962C8B-B14F-4D97-AF65-F5344CB8AC3E}">
        <p14:creationId xmlns:p14="http://schemas.microsoft.com/office/powerpoint/2010/main" val="484366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560</Words>
  <Application>Microsoft Office PowerPoint</Application>
  <PresentationFormat>Widescreen</PresentationFormat>
  <Paragraphs>185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Strings</vt:lpstr>
      <vt:lpstr>Strings are immutable</vt:lpstr>
      <vt:lpstr>Strings are immutable</vt:lpstr>
      <vt:lpstr>Associativity of operators</vt:lpstr>
      <vt:lpstr>Chaining of assignments</vt:lpstr>
      <vt:lpstr>Non-associative operators</vt:lpstr>
      <vt:lpstr>Multiple Assignments</vt:lpstr>
      <vt:lpstr>Assign multiple values to multiple variables</vt:lpstr>
      <vt:lpstr>Assign multiple values to multiple variables</vt:lpstr>
      <vt:lpstr>Assign multiple values to multiple variables</vt:lpstr>
      <vt:lpstr>Assign multiple values to multiple variables</vt:lpstr>
      <vt:lpstr>Assign the same value to multiple variables</vt:lpstr>
      <vt:lpstr>Care must be taken when assigning mutable objects such as lists or dictionaries</vt:lpstr>
      <vt:lpstr>Care must be taken when assigning mutable objects such as lists or dictionaries</vt:lpstr>
      <vt:lpstr>If you want to process them separately, you need to assign them to each</vt:lpstr>
      <vt:lpstr>+= operator on integers</vt:lpstr>
      <vt:lpstr>Why does += behave unexpectedly on lists?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priyalakshmi</dc:creator>
  <cp:lastModifiedBy>priyalakshmi</cp:lastModifiedBy>
  <cp:revision>37</cp:revision>
  <dcterms:created xsi:type="dcterms:W3CDTF">2021-02-01T17:13:24Z</dcterms:created>
  <dcterms:modified xsi:type="dcterms:W3CDTF">2021-02-01T19:43:56Z</dcterms:modified>
</cp:coreProperties>
</file>