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Proxima Nova"/>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roximaNova-regular.fntdata"/><Relationship Id="rId10" Type="http://schemas.openxmlformats.org/officeDocument/2006/relationships/slide" Target="slides/slide5.xml"/><Relationship Id="rId13" Type="http://schemas.openxmlformats.org/officeDocument/2006/relationships/font" Target="fonts/ProximaNova-italic.fntdata"/><Relationship Id="rId12"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cb5b37bf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cb5b37bf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cb5b37bf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cb5b37bf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cb5b37bf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cb5b37bf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cb5b37bf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cb5b37bf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SHOPIFY</a:t>
            </a:r>
            <a:endParaRPr/>
          </a:p>
        </p:txBody>
      </p:sp>
      <p:sp>
        <p:nvSpPr>
          <p:cNvPr id="60" name="Google Shape;60;p13"/>
          <p:cNvSpPr txBox="1"/>
          <p:nvPr>
            <p:ph idx="1" type="subTitle"/>
          </p:nvPr>
        </p:nvSpPr>
        <p:spPr>
          <a:xfrm>
            <a:off x="3592050" y="3870175"/>
            <a:ext cx="5403300" cy="10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Madhumitha.S </a:t>
            </a:r>
            <a:r>
              <a:rPr lang="en-GB"/>
              <a:t>19PW13,</a:t>
            </a:r>
            <a:endParaRPr/>
          </a:p>
          <a:p>
            <a:pPr indent="0" lvl="0" marL="0" rtl="0" algn="l">
              <a:spcBef>
                <a:spcPts val="0"/>
              </a:spcBef>
              <a:spcAft>
                <a:spcPts val="0"/>
              </a:spcAft>
              <a:buNone/>
            </a:pPr>
            <a:r>
              <a:rPr lang="en-GB"/>
              <a:t>Muhammed Razeen Amanullah 19PW17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OUTLINE OF THE VIDEO</a:t>
            </a:r>
            <a:endParaRPr/>
          </a:p>
        </p:txBody>
      </p:sp>
      <p:sp>
        <p:nvSpPr>
          <p:cNvPr id="66" name="Google Shape;66;p14"/>
          <p:cNvSpPr txBox="1"/>
          <p:nvPr>
            <p:ph idx="1" type="body"/>
          </p:nvPr>
        </p:nvSpPr>
        <p:spPr>
          <a:xfrm>
            <a:off x="212350" y="1328250"/>
            <a:ext cx="8520600" cy="3416400"/>
          </a:xfrm>
          <a:prstGeom prst="rect">
            <a:avLst/>
          </a:prstGeom>
        </p:spPr>
        <p:txBody>
          <a:bodyPr anchorCtr="0" anchor="t" bIns="91425" lIns="91425" spcFirstLastPara="1" rIns="91425" wrap="square" tIns="91425">
            <a:noAutofit/>
          </a:bodyPr>
          <a:lstStyle/>
          <a:p>
            <a:pPr indent="-400050" lvl="0" marL="457200" rtl="0" algn="l">
              <a:spcBef>
                <a:spcPts val="0"/>
              </a:spcBef>
              <a:spcAft>
                <a:spcPts val="0"/>
              </a:spcAft>
              <a:buSzPts val="2700"/>
              <a:buChar char="●"/>
            </a:pPr>
            <a:r>
              <a:rPr lang="en-GB" sz="2700"/>
              <a:t>ABSTRACT of the package</a:t>
            </a:r>
            <a:endParaRPr sz="2700"/>
          </a:p>
          <a:p>
            <a:pPr indent="-400050" lvl="0" marL="457200" rtl="0" algn="l">
              <a:spcBef>
                <a:spcPts val="0"/>
              </a:spcBef>
              <a:spcAft>
                <a:spcPts val="0"/>
              </a:spcAft>
              <a:buSzPts val="2700"/>
              <a:buChar char="●"/>
            </a:pPr>
            <a:r>
              <a:rPr lang="en-GB" sz="2700"/>
              <a:t>Analysis of tables and ER diagram </a:t>
            </a:r>
            <a:endParaRPr sz="2700"/>
          </a:p>
          <a:p>
            <a:pPr indent="-400050" lvl="0" marL="457200" rtl="0" algn="l">
              <a:spcBef>
                <a:spcPts val="0"/>
              </a:spcBef>
              <a:spcAft>
                <a:spcPts val="0"/>
              </a:spcAft>
              <a:buSzPts val="2700"/>
              <a:buChar char="●"/>
            </a:pPr>
            <a:r>
              <a:rPr lang="en-GB" sz="2700"/>
              <a:t>Demonstration of website integrated with backend</a:t>
            </a:r>
            <a:endParaRPr sz="2700"/>
          </a:p>
          <a:p>
            <a:pPr indent="-400050" lvl="0" marL="457200" rtl="0" algn="l">
              <a:spcBef>
                <a:spcPts val="0"/>
              </a:spcBef>
              <a:spcAft>
                <a:spcPts val="0"/>
              </a:spcAft>
              <a:buSzPts val="2700"/>
              <a:buChar char="●"/>
            </a:pPr>
            <a:r>
              <a:rPr lang="en-GB" sz="2700"/>
              <a:t>Languages used</a:t>
            </a:r>
            <a:endParaRPr sz="2700"/>
          </a:p>
          <a:p>
            <a:pPr indent="-400050" lvl="0" marL="457200" rtl="0" algn="l">
              <a:spcBef>
                <a:spcPts val="0"/>
              </a:spcBef>
              <a:spcAft>
                <a:spcPts val="0"/>
              </a:spcAft>
              <a:buSzPts val="2700"/>
              <a:buChar char="●"/>
            </a:pPr>
            <a:r>
              <a:rPr lang="en-GB" sz="2700"/>
              <a:t>Procedures,Triggers and Joins analysis </a:t>
            </a:r>
            <a:endParaRPr sz="2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2700" u="sng">
                <a:solidFill>
                  <a:schemeClr val="accent3"/>
                </a:solidFill>
              </a:rPr>
              <a:t>ABSTRACT of the package</a:t>
            </a:r>
            <a:endParaRPr i="1" sz="2700" u="sng">
              <a:solidFill>
                <a:schemeClr val="accent3"/>
              </a:solidFill>
            </a:endParaRPr>
          </a:p>
          <a:p>
            <a:pPr indent="0" lvl="0" marL="0" rtl="0" algn="l">
              <a:spcBef>
                <a:spcPts val="1600"/>
              </a:spcBef>
              <a:spcAft>
                <a:spcPts val="0"/>
              </a:spcAft>
              <a:buNone/>
            </a:pPr>
            <a:r>
              <a:t/>
            </a:r>
            <a:endParaRPr/>
          </a:p>
        </p:txBody>
      </p:sp>
      <p:sp>
        <p:nvSpPr>
          <p:cNvPr id="72" name="Google Shape;72;p15"/>
          <p:cNvSpPr txBox="1"/>
          <p:nvPr>
            <p:ph idx="1" type="body"/>
          </p:nvPr>
        </p:nvSpPr>
        <p:spPr>
          <a:xfrm>
            <a:off x="311700" y="1566750"/>
            <a:ext cx="8520600" cy="300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100"/>
              <a:t>	SHOPIFY is a olx like web portal in which its customers can advertise and purchase products from various categories implemented.It aims at a user friendly interface in which its users can message peer users to negotiate price of products or know deep about the product that is of their interest.Our aim is to empower every person to independently connect with buyers and sellers online. </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9" name="Google Shape;79;p16"/>
          <p:cNvPicPr preferRelativeResize="0"/>
          <p:nvPr/>
        </p:nvPicPr>
        <p:blipFill>
          <a:blip r:embed="rId3">
            <a:alphaModFix/>
          </a:blip>
          <a:stretch>
            <a:fillRect/>
          </a:stretch>
        </p:blipFill>
        <p:spPr>
          <a:xfrm>
            <a:off x="-25" y="0"/>
            <a:ext cx="9144004" cy="5143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u="sng"/>
              <a:t>Languages used</a:t>
            </a:r>
            <a:endParaRPr i="1" u="sng"/>
          </a:p>
        </p:txBody>
      </p:sp>
      <p:sp>
        <p:nvSpPr>
          <p:cNvPr id="85" name="Google Shape;85;p17"/>
          <p:cNvSpPr txBox="1"/>
          <p:nvPr>
            <p:ph idx="1" type="body"/>
          </p:nvPr>
        </p:nvSpPr>
        <p:spPr>
          <a:xfrm>
            <a:off x="311700" y="1855575"/>
            <a:ext cx="8520600" cy="2133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sz="2200">
                <a:highlight>
                  <a:srgbClr val="FFFF00"/>
                </a:highlight>
              </a:rPr>
              <a:t>For Database</a:t>
            </a:r>
            <a:r>
              <a:rPr lang="en-GB" sz="2200"/>
              <a:t>    : 	</a:t>
            </a:r>
            <a:r>
              <a:rPr lang="en-GB" sz="2200"/>
              <a:t>MYSQL,PL/SQL</a:t>
            </a:r>
            <a:endParaRPr sz="2200"/>
          </a:p>
          <a:p>
            <a:pPr indent="0" lvl="0" marL="457200" rtl="0" algn="l">
              <a:spcBef>
                <a:spcPts val="1600"/>
              </a:spcBef>
              <a:spcAft>
                <a:spcPts val="0"/>
              </a:spcAft>
              <a:buNone/>
            </a:pPr>
            <a:r>
              <a:rPr lang="en-GB" sz="2200">
                <a:highlight>
                  <a:srgbClr val="FFFF00"/>
                </a:highlight>
              </a:rPr>
              <a:t>For Connectivity,Frontend </a:t>
            </a:r>
            <a:r>
              <a:rPr lang="en-GB" sz="2200"/>
              <a:t> </a:t>
            </a:r>
            <a:endParaRPr sz="2200"/>
          </a:p>
          <a:p>
            <a:pPr indent="0" lvl="0" marL="457200" rtl="0" algn="l">
              <a:spcBef>
                <a:spcPts val="1600"/>
              </a:spcBef>
              <a:spcAft>
                <a:spcPts val="0"/>
              </a:spcAft>
              <a:buNone/>
            </a:pPr>
            <a:r>
              <a:rPr lang="en-GB" sz="2200"/>
              <a:t>PHP,HTML,CSS,JS,BOOTSTRAP,AJAX,JQUERY)</a:t>
            </a:r>
            <a:endParaRPr sz="2200"/>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