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9" r:id="rId3"/>
    <p:sldId id="260" r:id="rId4"/>
    <p:sldId id="261" r:id="rId5"/>
    <p:sldId id="262" r:id="rId6"/>
    <p:sldId id="263" r:id="rId7"/>
    <p:sldId id="264" r:id="rId8"/>
  </p:sldIdLst>
  <p:sldSz cx="9144000" cy="6858000" type="screen4x3"/>
  <p:notesSz cx="6858000" cy="9144000"/>
  <p:defaultTextStyle>
    <a:defPPr>
      <a:defRPr lang="en-US"/>
    </a:defPPr>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Arial" charset="0"/>
        <a:ea typeface="宋体"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69" d="100"/>
          <a:sy n="69" d="100"/>
        </p:scale>
        <p:origin x="-138" y="-102"/>
      </p:cViewPr>
      <p:guideLst>
        <p:guide orient="horz" pos="2160"/>
        <p:guide pos="2880"/>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051"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052"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053"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4"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055"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056"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057"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058"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059"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60"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061"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062"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063"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064"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065"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66"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067"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068"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069"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070"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071"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72"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073"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074"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075"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076"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077"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78"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079"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080"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081"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082"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083"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84"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085"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086"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087"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088"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089"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90"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091"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092"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093"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094"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095"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96"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097"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098"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099"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00"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01"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02"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03"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04"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05"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06"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07"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08"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09"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10"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11"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12"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13"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14"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15"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16"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17"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18"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19"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20"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21"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22"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23"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24"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25"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26"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27"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28"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29"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30"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31"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32"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33"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34"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35"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36"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37"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38"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39"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40"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41"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42"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43"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44"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45"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46"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47"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48"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49"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50"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51"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52"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53"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54"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55"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56"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57"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58"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59"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60"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61"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62"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63"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64"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65"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66"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67"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68"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69"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70"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71"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72"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73"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74"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75"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76"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77"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78"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79"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80"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81"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82"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83"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84"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85"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86"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87"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88"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89"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90"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91"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92"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93"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194"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195"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196"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197"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98"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199"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00"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01"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02"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03"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04"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05"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06"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07"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08"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09"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10"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11"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12"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13"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14"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15"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16"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17"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18"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19"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20"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21"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22"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23"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24"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25"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26"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27"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28"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29"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30"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31"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32"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33"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34"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35"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36"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37"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38"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39"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40"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41"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42"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43"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44"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45"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46"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47"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48"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49"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50"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51"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52"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53"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54"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55"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56"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57"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58"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59"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60"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61"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62"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63"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64"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65"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66"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67"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68"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69"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70"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71"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72"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73"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74"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75"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76"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77"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78"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79"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80"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81"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82"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83"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84"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85"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86"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87"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88"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89"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90"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91"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92"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93"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94"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295"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296"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297"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298"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299"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00"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301"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302"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303"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304"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305"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06"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307"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308"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309"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310"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311"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12"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313"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314"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315"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316"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317"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18"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319"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320"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321"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322"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323"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24"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325"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326"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327"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328"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329"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30"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331"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
        <p:nvSpPr>
          <p:cNvPr id="2332" name="Rectangle 2"/>
          <p:cNvSpPr>
            <a14:cpLocks xmlns:a14="http://schemas.microsoft.com/office/drawing/2010/main"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p>
        </p:txBody>
      </p:sp>
      <p:sp>
        <p:nvSpPr>
          <p:cNvPr id="2333" name="Rectangle 3"/>
          <p:cNvSpPr>
            <a14:cpLocks xmlns:a14="http://schemas.microsoft.com/office/drawing/2010/main" noGrp="1"/>
          </p:cNvSpPr>
          <p:nvPr>
            <p:ph type="dt" idx="1"/>
          </p:nvPr>
        </p:nvSpPr>
        <p:spPr>
          <a:xfrm>
            <a:off x="3884613" y="0"/>
            <a:ext cx="2971800" cy="457200"/>
          </a:xfrm>
          <a:prstGeom prst="rect">
            <a:avLst/>
          </a:prstGeom>
          <a:noFill/>
          <a:ln w="9525">
            <a:noFill/>
          </a:ln>
        </p:spPr>
        <p:txBody>
          <a:bodyPr/>
          <a:p>
            <a:pPr lvl="0" algn="r" eaLnBrk="1" hangingPunct="1"/>
            <a:endParaRPr lang="zh-CN" altLang="en-US" sz="1200" dirty="0"/>
          </a:p>
        </p:txBody>
      </p:sp>
      <p:sp>
        <p:nvSpPr>
          <p:cNvPr id="2334" name="Rectangle 4"/>
          <p:cNvSpPr>
            <a14:cpLocks xmlns:a14="http://schemas.microsoft.com/office/drawing/2010/main" noGrp="1"/>
          </p:cNvSpPr>
          <p:nvPr>
            <p:ph type="sldImg" idx="2"/>
          </p:nvPr>
        </p:nvSpPr>
        <p:spPr>
          <a:xfrm>
            <a:off x="1143000" y="685800"/>
            <a:ext cx="4572000" cy="3429000"/>
          </a:xfrm>
          <a:prstGeom prst="rect">
            <a:avLst/>
          </a:prstGeom>
          <a:noFill/>
          <a:ln w="9525">
            <a:noFill/>
          </a:ln>
        </p:spPr>
      </p:sp>
      <p:sp>
        <p:nvSpPr>
          <p:cNvPr id="2335" name="Rectangle 5"/>
          <p:cNvSpPr>
            <a14:cpLocks xmlns:a14="http://schemas.microsoft.com/office/drawing/2010/main"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36" name="Rectangle 6"/>
          <p:cNvSpPr>
            <a14:cpLocks xmlns:a14="http://schemas.microsoft.com/office/drawing/2010/main" noGrp="1"/>
          </p:cNvSpPr>
          <p:nvPr>
            <p:ph type="ftr" sz="quarter" idx="4"/>
          </p:nvPr>
        </p:nvSpPr>
        <p:spPr>
          <a:xfrm>
            <a:off x="0" y="8685213"/>
            <a:ext cx="2971800" cy="457200"/>
          </a:xfrm>
          <a:prstGeom prst="rect">
            <a:avLst/>
          </a:prstGeom>
          <a:noFill/>
          <a:ln w="9525">
            <a:noFill/>
          </a:ln>
        </p:spPr>
        <p:txBody>
          <a:bodyPr anchor="b"/>
          <a:p>
            <a:pPr lvl="0" eaLnBrk="1" hangingPunct="1"/>
            <a:endParaRPr lang="en-US" altLang="x-none" sz="1200" dirty="0"/>
          </a:p>
        </p:txBody>
      </p:sp>
      <p:sp>
        <p:nvSpPr>
          <p:cNvPr id="2337" name="Rectangle 7"/>
          <p:cNvSpPr>
            <a14:cpLocks xmlns:a14="http://schemas.microsoft.com/office/drawing/2010/main" noGrp="1"/>
          </p:cNvSpPr>
          <p:nvPr>
            <p:ph type="sldNum" sz="quarter" idx="5"/>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charset="0"/>
        <a:ea typeface="Arial"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14:cpLocks xmlns:a14="http://schemas.microsoft.com/office/drawing/2010/main"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14:cpLocks xmlns:a14="http://schemas.microsoft.com/office/drawing/2010/main" noGrp="1"/>
          </p:cNvSpPr>
          <p:nvPr>
            <p:ph type="ftr" sz="quarter" idx="11"/>
          </p:nvPr>
        </p:nvSpPr>
        <p:spPr/>
        <p:txBody>
          <a:bodyPr/>
          <a:lstStyle/>
          <a:p>
            <a:pPr lvl="0"/>
            <a:endParaRPr lang="zh-CN" altLang="en-US" dirty="0"/>
          </a:p>
        </p:txBody>
      </p:sp>
      <p:sp>
        <p:nvSpPr>
          <p:cNvPr id="6" name="灯片编号占位符 5"/>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14:cpLocks xmlns:a14="http://schemas.microsoft.com/office/drawing/2010/main" noGrp="1"/>
          </p:cNvSpPr>
          <p:nvPr>
            <p:ph type="ftr" sz="quarter" idx="11"/>
          </p:nvPr>
        </p:nvSpPr>
        <p:spPr/>
        <p:txBody>
          <a:bodyPr/>
          <a:lstStyle/>
          <a:p>
            <a:pPr lvl="0"/>
            <a:endParaRPr lang="zh-CN" altLang="en-US" dirty="0"/>
          </a:p>
        </p:txBody>
      </p:sp>
      <p:sp>
        <p:nvSpPr>
          <p:cNvPr id="6" name="灯片编号占位符 5"/>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14:cpLocks xmlns:a14="http://schemas.microsoft.com/office/drawing/2010/main"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14:cpLocks xmlns:a14="http://schemas.microsoft.com/office/drawing/2010/main" noGrp="1"/>
          </p:cNvSpPr>
          <p:nvPr>
            <p:ph type="ftr" sz="quarter" idx="11"/>
          </p:nvPr>
        </p:nvSpPr>
        <p:spPr/>
        <p:txBody>
          <a:bodyPr/>
          <a:lstStyle/>
          <a:p>
            <a:pPr lvl="0"/>
            <a:endParaRPr lang="zh-CN" altLang="en-US" dirty="0"/>
          </a:p>
        </p:txBody>
      </p:sp>
      <p:sp>
        <p:nvSpPr>
          <p:cNvPr id="6" name="灯片编号占位符 5"/>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smtClean="0"/>
              <a:t>单击此处编辑母版标题样式</a:t>
            </a:r>
            <a:endParaRPr lang="zh-CN" altLang="en-US"/>
          </a:p>
        </p:txBody>
      </p:sp>
      <p:sp>
        <p:nvSpPr>
          <p:cNvPr id="3" name="内容占位符 2"/>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p:nvPr>
            <p:ph sz="quarter" idx="2"/>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p:nvPr>
            <p:ph type="body" sz="half" idx="3"/>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p:nvPr>
            <p:ph type="dt" sz="half" idx="10"/>
          </p:nvPr>
        </p:nvSpPr>
        <p:spPr/>
        <p:txBody>
          <a:bodyPr/>
          <a:lstStyle/>
          <a:p>
            <a:pPr lvl="0"/>
            <a:fld id="{BB962C8B-B14F-4D97-AF65-F5344CB8AC3E}" type="datetime1">
              <a:rPr lang="zh-CN" altLang="en-US"/>
            </a:fld>
            <a:endParaRPr lang="zh-CN" altLang="en-US"/>
          </a:p>
        </p:txBody>
      </p:sp>
      <p:sp>
        <p:nvSpPr>
          <p:cNvPr id="7" name="页脚占位符 6"/>
          <p:cNvSpPr/>
          <p:nvPr>
            <p:ph type="ftr" sz="quarter" idx="11"/>
          </p:nvPr>
        </p:nvSpPr>
        <p:spPr/>
        <p:txBody>
          <a:bodyPr/>
          <a:lstStyle/>
          <a:p>
            <a:pPr lvl="0"/>
            <a:endParaRPr lang="zh-CN"/>
          </a:p>
        </p:txBody>
      </p:sp>
      <p:sp>
        <p:nvSpPr>
          <p:cNvPr id="8" name="灯片编号占位符 7"/>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内容占位符 2"/>
          <p:cNvSpPr>
            <a14:cpLocks xmlns:a14="http://schemas.microsoft.com/office/drawing/2010/main"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14:cpLocks xmlns:a14="http://schemas.microsoft.com/office/drawing/2010/main" noGrp="1"/>
          </p:cNvSpPr>
          <p:nvPr>
            <p:ph type="ftr" sz="quarter" idx="11"/>
          </p:nvPr>
        </p:nvSpPr>
        <p:spPr/>
        <p:txBody>
          <a:bodyPr/>
          <a:lstStyle/>
          <a:p>
            <a:pPr lvl="0"/>
            <a:endParaRPr lang="zh-CN" altLang="en-US" dirty="0"/>
          </a:p>
        </p:txBody>
      </p:sp>
      <p:sp>
        <p:nvSpPr>
          <p:cNvPr id="6" name="灯片编号占位符 5"/>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14:cpLocks xmlns:a14="http://schemas.microsoft.com/office/drawing/2010/main" noGrp="1"/>
          </p:cNvSpPr>
          <p:nvPr>
            <p:ph type="ftr" sz="quarter" idx="11"/>
          </p:nvPr>
        </p:nvSpPr>
        <p:spPr/>
        <p:txBody>
          <a:bodyPr/>
          <a:lstStyle/>
          <a:p>
            <a:pPr lvl="0"/>
            <a:endParaRPr lang="zh-CN" altLang="en-US" dirty="0"/>
          </a:p>
        </p:txBody>
      </p:sp>
      <p:sp>
        <p:nvSpPr>
          <p:cNvPr id="6" name="灯片编号占位符 5"/>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14:cpLocks xmlns:a14="http://schemas.microsoft.com/office/drawing/2010/main"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14:cpLocks xmlns:a14="http://schemas.microsoft.com/office/drawing/2010/main" noGrp="1"/>
          </p:cNvSpPr>
          <p:nvPr>
            <p:ph type="ftr" sz="quarter" idx="11"/>
          </p:nvPr>
        </p:nvSpPr>
        <p:spPr/>
        <p:txBody>
          <a:bodyPr/>
          <a:lstStyle/>
          <a:p>
            <a:pPr lvl="0"/>
            <a:endParaRPr lang="zh-CN" altLang="en-US" dirty="0"/>
          </a:p>
        </p:txBody>
      </p:sp>
      <p:sp>
        <p:nvSpPr>
          <p:cNvPr id="7" name="灯片编号占位符 6"/>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14:cpLocks xmlns:a14="http://schemas.microsoft.com/office/drawing/2010/main"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14:cpLocks xmlns:a14="http://schemas.microsoft.com/office/drawing/2010/main"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14:cpLocks xmlns:a14="http://schemas.microsoft.com/office/drawing/2010/main"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14:cpLocks xmlns:a14="http://schemas.microsoft.com/office/drawing/2010/main" noGrp="1"/>
          </p:cNvSpPr>
          <p:nvPr>
            <p:ph type="ftr" sz="quarter" idx="11"/>
          </p:nvPr>
        </p:nvSpPr>
        <p:spPr/>
        <p:txBody>
          <a:bodyPr/>
          <a:lstStyle/>
          <a:p>
            <a:pPr lvl="0"/>
            <a:endParaRPr lang="zh-CN" altLang="en-US" dirty="0"/>
          </a:p>
        </p:txBody>
      </p:sp>
      <p:sp>
        <p:nvSpPr>
          <p:cNvPr id="9" name="灯片编号占位符 8"/>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smtClean="0"/>
              <a:t>单击此处编辑母版标题样式</a:t>
            </a:r>
            <a:endParaRPr lang="zh-CN" altLang="en-US"/>
          </a:p>
        </p:txBody>
      </p:sp>
      <p:sp>
        <p:nvSpPr>
          <p:cNvPr id="3" name="日期占位符 2"/>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14:cpLocks xmlns:a14="http://schemas.microsoft.com/office/drawing/2010/main" noGrp="1"/>
          </p:cNvSpPr>
          <p:nvPr>
            <p:ph type="ftr" sz="quarter" idx="11"/>
          </p:nvPr>
        </p:nvSpPr>
        <p:spPr/>
        <p:txBody>
          <a:bodyPr/>
          <a:lstStyle/>
          <a:p>
            <a:pPr lvl="0"/>
            <a:endParaRPr lang="zh-CN" altLang="en-US" dirty="0"/>
          </a:p>
        </p:txBody>
      </p:sp>
      <p:sp>
        <p:nvSpPr>
          <p:cNvPr id="5" name="灯片编号占位符 4"/>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14:cpLocks xmlns:a14="http://schemas.microsoft.com/office/drawing/2010/main" noGrp="1"/>
          </p:cNvSpPr>
          <p:nvPr>
            <p:ph type="ftr" sz="quarter" idx="11"/>
          </p:nvPr>
        </p:nvSpPr>
        <p:spPr/>
        <p:txBody>
          <a:bodyPr/>
          <a:lstStyle/>
          <a:p>
            <a:pPr lvl="0"/>
            <a:endParaRPr lang="zh-CN" altLang="en-US" dirty="0"/>
          </a:p>
        </p:txBody>
      </p:sp>
      <p:sp>
        <p:nvSpPr>
          <p:cNvPr id="4" name="灯片编号占位符 3"/>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14:cpLocks xmlns:a14="http://schemas.microsoft.com/office/drawing/2010/main"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14:cpLocks xmlns:a14="http://schemas.microsoft.com/office/drawing/2010/main"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14:cpLocks xmlns:a14="http://schemas.microsoft.com/office/drawing/2010/main" noGrp="1"/>
          </p:cNvSpPr>
          <p:nvPr>
            <p:ph type="ftr" sz="quarter" idx="11"/>
          </p:nvPr>
        </p:nvSpPr>
        <p:spPr/>
        <p:txBody>
          <a:bodyPr/>
          <a:lstStyle/>
          <a:p>
            <a:pPr lvl="0"/>
            <a:endParaRPr lang="zh-CN" altLang="en-US" dirty="0"/>
          </a:p>
        </p:txBody>
      </p:sp>
      <p:sp>
        <p:nvSpPr>
          <p:cNvPr id="7" name="灯片编号占位符 6"/>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14:cpLocks xmlns:a14="http://schemas.microsoft.com/office/drawing/2010/main"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14:cpLocks xmlns:a14="http://schemas.microsoft.com/office/drawing/2010/main"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14:cpLocks xmlns:a14="http://schemas.microsoft.com/office/drawing/2010/main"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14:cpLocks xmlns:a14="http://schemas.microsoft.com/office/drawing/2010/main" noGrp="1"/>
          </p:cNvSpPr>
          <p:nvPr>
            <p:ph type="ftr" sz="quarter" idx="11"/>
          </p:nvPr>
        </p:nvSpPr>
        <p:spPr/>
        <p:txBody>
          <a:bodyPr/>
          <a:lstStyle/>
          <a:p>
            <a:pPr lvl="0"/>
            <a:endParaRPr lang="zh-CN" altLang="en-US" dirty="0"/>
          </a:p>
        </p:txBody>
      </p:sp>
      <p:sp>
        <p:nvSpPr>
          <p:cNvPr id="7" name="灯片编号占位符 6"/>
          <p:cNvSpPr>
            <a14:cpLocks xmlns:a14="http://schemas.microsoft.com/office/drawing/2010/main"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a14:cpLocks xmlns:a14="http://schemas.microsoft.com/office/drawing/2010/main" noGrp="1"/>
          </p:cNvSpPr>
          <p:nvPr>
            <p:ph type="title"/>
          </p:nvPr>
        </p:nvSpPr>
        <p:spPr>
          <a:xfrm>
            <a:off x="457200" y="274638"/>
            <a:ext cx="8229600" cy="1143000"/>
          </a:xfrm>
          <a:prstGeom prst="rect">
            <a:avLst/>
          </a:prstGeom>
          <a:noFill/>
          <a:ln w="9525">
            <a:noFill/>
          </a:ln>
        </p:spPr>
        <p:txBody>
          <a:bodyPr anchor="ctr"/>
          <a:p>
            <a:pPr lvl="0"/>
            <a:r>
              <a:rPr lang="en-US" altLang="zh-CN"/>
              <a:t>Click to edit Master title style</a:t>
            </a:r>
            <a:endParaRPr lang="en-US" altLang="zh-CN"/>
          </a:p>
        </p:txBody>
      </p:sp>
      <p:sp>
        <p:nvSpPr>
          <p:cNvPr id="1027" name="Text Placeholder 1026"/>
          <p:cNvSpPr>
            <a14:cpLocks xmlns:a14="http://schemas.microsoft.com/office/drawing/2010/main" noGrp="1"/>
          </p:cNvSpPr>
          <p:nvPr>
            <p:ph type="body" idx="1"/>
          </p:nvPr>
        </p:nvSpPr>
        <p:spPr>
          <a:xfrm>
            <a:off x="457200" y="1600200"/>
            <a:ext cx="8229600" cy="4525963"/>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Date Placeholder 1027"/>
          <p:cNvSpPr>
            <a14:cpLocks xmlns:a14="http://schemas.microsoft.com/office/drawing/2010/main" noGrp="1"/>
          </p:cNvSpPr>
          <p:nvPr>
            <p:ph type="dt" sz="half" idx="2"/>
          </p:nvPr>
        </p:nvSpPr>
        <p:spPr>
          <a:xfrm>
            <a:off x="457200" y="6245225"/>
            <a:ext cx="2133600" cy="476250"/>
          </a:xfrm>
          <a:prstGeom prst="rect">
            <a:avLst/>
          </a:prstGeom>
          <a:noFill/>
          <a:ln w="9525">
            <a:noFill/>
          </a:ln>
        </p:spPr>
        <p:txBody>
          <a:bodyPr/>
          <a:lstStyle>
            <a:lvl1pPr>
              <a:defRPr sz="1400">
                <a:ea typeface="宋体" charset="-122"/>
              </a:defRPr>
            </a:lvl1pPr>
          </a:lstStyle>
          <a:p>
            <a:pPr lvl="0"/>
            <a:fld id="{BB962C8B-B14F-4D97-AF65-F5344CB8AC3E}" type="datetime1">
              <a:rPr lang="zh-CN" altLang="en-US" dirty="0"/>
            </a:fld>
            <a:endParaRPr lang="zh-CN" altLang="en-US" dirty="0"/>
          </a:p>
        </p:txBody>
      </p:sp>
      <p:sp>
        <p:nvSpPr>
          <p:cNvPr id="1029" name="Footer Placeholder 1028"/>
          <p:cNvSpPr>
            <a14:cpLocks xmlns:a14="http://schemas.microsoft.com/office/drawing/2010/main" noGrp="1"/>
          </p:cNvSpPr>
          <p:nvPr>
            <p:ph type="ftr" sz="quarter" idx="3"/>
          </p:nvPr>
        </p:nvSpPr>
        <p:spPr>
          <a:xfrm>
            <a:off x="3124200" y="6245225"/>
            <a:ext cx="2895600" cy="476250"/>
          </a:xfrm>
          <a:prstGeom prst="rect">
            <a:avLst/>
          </a:prstGeom>
          <a:noFill/>
          <a:ln w="9525">
            <a:noFill/>
          </a:ln>
        </p:spPr>
        <p:txBody>
          <a:bodyPr/>
          <a:lstStyle>
            <a:lvl1pPr algn="ctr">
              <a:defRPr sz="1400">
                <a:ea typeface="宋体" charset="-122"/>
              </a:defRPr>
            </a:lvl1pPr>
          </a:lstStyle>
          <a:p>
            <a:pPr lvl="0"/>
            <a:endParaRPr lang="zh-CN" altLang="en-US" dirty="0"/>
          </a:p>
        </p:txBody>
      </p:sp>
      <p:sp>
        <p:nvSpPr>
          <p:cNvPr id="1030" name="Slide Number Placeholder 1029"/>
          <p:cNvSpPr>
            <a14:cpLocks xmlns:a14="http://schemas.microsoft.com/office/drawing/2010/main" noGrp="1"/>
          </p:cNvSpPr>
          <p:nvPr>
            <p:ph type="sldNum" sz="quarter" idx="4"/>
          </p:nvPr>
        </p:nvSpPr>
        <p:spPr>
          <a:xfrm>
            <a:off x="6553200" y="6245225"/>
            <a:ext cx="2133600" cy="476250"/>
          </a:xfrm>
          <a:prstGeom prst="rect">
            <a:avLst/>
          </a:prstGeom>
          <a:noFill/>
          <a:ln w="9525">
            <a:noFill/>
          </a:ln>
        </p:spPr>
        <p:txBody>
          <a:bodyPr/>
          <a:lstStyle>
            <a:lvl1pPr algn="r">
              <a:defRPr sz="1400">
                <a:ea typeface="宋体"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122"/>
            </a:endParaRPr>
          </a:p>
        </p:txBody>
      </p:sp>
      <p:sp>
        <p:nvSpPr>
          <p:cNvPr id="3075" name="Rectangle 2" descr="#wm#_a_04_210_110_a_1_1#clear#"/>
          <p:cNvSpPr/>
          <p:nvPr>
            <p:ph type="title"/>
          </p:nvPr>
        </p:nvSpPr>
        <p:spPr/>
        <p:txBody>
          <a:bodyPr vert="horz" wrap="square" anchor="ctr"/>
          <a:p>
            <a:pPr lvl="0" eaLnBrk="1" hangingPunct="1"/>
            <a:r>
              <a:rPr lang="en-AU"/>
              <a:t>Clinical Features</a:t>
            </a:r>
            <a:endParaRPr lang="en-AU"/>
          </a:p>
        </p:txBody>
      </p:sp>
      <p:sp>
        <p:nvSpPr>
          <p:cNvPr id="3076" name="Rectangle 3" descr="#wm#_a_04_210_110_b_1_1#clear#"/>
          <p:cNvSpPr/>
          <p:nvPr>
            <p:ph type="body"/>
          </p:nvPr>
        </p:nvSpPr>
        <p:spPr>
          <a:xfrm>
            <a:off x="587375" y="1628775"/>
            <a:ext cx="7969250" cy="3600450"/>
          </a:xfrm>
          <a:ln w="9525">
            <a:noFill/>
          </a:ln>
        </p:spPr>
        <p:txBody>
          <a:bodyPr vert="horz" wrap="square" anchor="t"/>
          <a:p>
            <a:pPr lvl="0" eaLnBrk="1" hangingPunct="1"/>
            <a:r>
              <a:rPr lang="en-AU"/>
              <a:t>Symptoms typically appear in 4-14 days following exposure to the virus.</a:t>
            </a:r>
            <a:endParaRPr lang="en-AU"/>
          </a:p>
          <a:p>
            <a:pPr lvl="0" eaLnBrk="1" hangingPunct="1"/>
            <a:r>
              <a:rPr lang="en-AU"/>
              <a:t>The illness initially presents as 3 - 14 days of fever and headache and sigs of respiratory illness such as cough, sore throat and difficulty breathing.</a:t>
            </a:r>
            <a:endParaRPr lang="en-AU"/>
          </a:p>
          <a:p>
            <a:pPr lvl="0" eaLnBrk="1" hangingPunct="1"/>
            <a:endParaRPr lang="en-AU"/>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122"/>
            </a:endParaRPr>
          </a:p>
        </p:txBody>
      </p:sp>
      <p:sp>
        <p:nvSpPr>
          <p:cNvPr id="3076" name="Rectangle 3" descr="#wm#_a_04_210_110_b_1_1#clear#"/>
          <p:cNvSpPr/>
          <p:nvPr>
            <p:ph type="body"/>
          </p:nvPr>
        </p:nvSpPr>
        <p:spPr>
          <a:xfrm>
            <a:off x="457200" y="869950"/>
            <a:ext cx="8229600" cy="4657725"/>
          </a:xfrm>
        </p:spPr>
        <p:txBody>
          <a:bodyPr vert="horz" wrap="square" anchor="t"/>
          <a:p>
            <a:pPr marL="0" lvl="0" indent="0" eaLnBrk="1" hangingPunct="1">
              <a:buNone/>
            </a:pPr>
            <a:r>
              <a:rPr lang="en-AU"/>
              <a:t>Severe symptoms include -</a:t>
            </a:r>
            <a:endParaRPr lang="en-AU"/>
          </a:p>
          <a:p>
            <a:pPr lvl="0" eaLnBrk="1" hangingPunct="1"/>
            <a:r>
              <a:rPr lang="en-AU"/>
              <a:t>Disorientation</a:t>
            </a:r>
            <a:endParaRPr lang="en-AU"/>
          </a:p>
          <a:p>
            <a:pPr lvl="0" eaLnBrk="1" hangingPunct="1"/>
            <a:r>
              <a:rPr lang="en-AU"/>
              <a:t>Drowsiness</a:t>
            </a:r>
            <a:endParaRPr lang="en-AU"/>
          </a:p>
          <a:p>
            <a:pPr lvl="0" eaLnBrk="1" hangingPunct="1"/>
            <a:r>
              <a:rPr lang="en-AU"/>
              <a:t>Confusion</a:t>
            </a:r>
            <a:endParaRPr lang="en-AU"/>
          </a:p>
          <a:p>
            <a:pPr lvl="0" eaLnBrk="1" hangingPunct="1"/>
            <a:r>
              <a:rPr lang="en-AU"/>
              <a:t>Seizures </a:t>
            </a:r>
            <a:endParaRPr lang="en-AU"/>
          </a:p>
          <a:p>
            <a:pPr lvl="0" eaLnBrk="1" hangingPunct="1"/>
            <a:r>
              <a:rPr lang="en-AU"/>
              <a:t>Coma </a:t>
            </a:r>
            <a:endParaRPr lang="en-AU"/>
          </a:p>
          <a:p>
            <a:pPr lvl="0" eaLnBrk="1" hangingPunct="1"/>
            <a:r>
              <a:rPr lang="en-AU"/>
              <a:t>Brain swelling( encephalitis)</a:t>
            </a:r>
            <a:endParaRPr lang="en-AU"/>
          </a:p>
          <a:p>
            <a:pPr lvl="0" eaLnBrk="1" hangingPunct="1"/>
            <a:endParaRPr lang="en-AU"/>
          </a:p>
          <a:p>
            <a:pPr lvl="0" eaLnBrk="1" hangingPunct="1"/>
            <a:endParaRPr lang="en-AU"/>
          </a:p>
          <a:p>
            <a:pPr lvl="0" eaLnBrk="1" hangingPunct="1"/>
            <a:endParaRPr lang="en-AU"/>
          </a:p>
          <a:p>
            <a:pPr lvl="0" eaLnBrk="1" hangingPunct="1"/>
            <a:endParaRPr lang="en-AU"/>
          </a:p>
          <a:p>
            <a:pPr lvl="0" eaLnBrk="1" hangingPunct="1"/>
            <a:endParaRPr lang="en-AU"/>
          </a:p>
          <a:p>
            <a:pPr lvl="0" eaLnBrk="1" hangingPunct="1"/>
            <a:endParaRPr lang="en-AU"/>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122"/>
            </a:endParaRPr>
          </a:p>
        </p:txBody>
      </p:sp>
      <p:sp>
        <p:nvSpPr>
          <p:cNvPr id="3075" name="Rectangle 2" descr="#wm#_a_04_210_110_a_1_1#clear#"/>
          <p:cNvSpPr/>
          <p:nvPr>
            <p:ph type="title"/>
          </p:nvPr>
        </p:nvSpPr>
        <p:spPr/>
        <p:txBody>
          <a:bodyPr vert="horz" wrap="square" anchor="ctr"/>
          <a:p>
            <a:pPr lvl="0" eaLnBrk="1" hangingPunct="1"/>
            <a:r>
              <a:rPr lang="en-AU"/>
              <a:t>What’s an outbreak?</a:t>
            </a:r>
            <a:endParaRPr lang="en-AU"/>
          </a:p>
        </p:txBody>
      </p:sp>
      <p:sp>
        <p:nvSpPr>
          <p:cNvPr id="2" name="Rectangle 3" descr="#wm#_a_04_210_110_b_1_1#clear#"/>
          <p:cNvSpPr/>
          <p:nvPr/>
        </p:nvSpPr>
        <p:spPr>
          <a:xfrm>
            <a:off x="600710" y="1948815"/>
            <a:ext cx="8190230" cy="2961005"/>
          </a:xfrm>
          <a:prstGeom prst="rect">
            <a:avLst/>
          </a:prstGeom>
          <a:noFill/>
          <a:ln w="9525">
            <a:noFill/>
          </a:ln>
        </p:spPr>
        <p:txBody>
          <a:bodyPr vert="horz" wrap="square"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eaLnBrk="1" hangingPunct="1"/>
            <a:r>
              <a:rPr lang="en-AU"/>
              <a:t>A disease outbreak is the occurrence of cases of disease in excess of what would normally be expected in a defined community, geographical area or season. </a:t>
            </a:r>
            <a:endParaRPr lang="en-AU"/>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122"/>
            </a:endParaRPr>
          </a:p>
        </p:txBody>
      </p:sp>
      <p:sp>
        <p:nvSpPr>
          <p:cNvPr id="3076" name="Rectangle 3" descr="#wm#_a_04_210_110_b_1_1#clear#"/>
          <p:cNvSpPr/>
          <p:nvPr>
            <p:ph type="body"/>
          </p:nvPr>
        </p:nvSpPr>
        <p:spPr>
          <a:xfrm>
            <a:off x="457200" y="1014095"/>
            <a:ext cx="8229600" cy="4565650"/>
          </a:xfrm>
          <a:ln w="9525">
            <a:noFill/>
          </a:ln>
        </p:spPr>
        <p:txBody>
          <a:bodyPr vert="horz" wrap="square" anchor="t"/>
          <a:p>
            <a:pPr lvl="0" eaLnBrk="1" hangingPunct="1"/>
            <a:r>
              <a:rPr lang="en-AU">
                <a:sym typeface="+mn-ea"/>
              </a:rPr>
              <a:t>Outbreaks are maintained by infectious agents that spread directly from person to person, from exposure to an animal reservoir or other environmental source, or via an insect or animal vector. Human behaviours nearly always contribute to such spread. </a:t>
            </a:r>
            <a:endParaRPr lang="en-AU">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122"/>
            </a:endParaRPr>
          </a:p>
        </p:txBody>
      </p:sp>
      <p:sp>
        <p:nvSpPr>
          <p:cNvPr id="3075" name="Rectangle 2" descr="#wm#_a_04_210_110_a_1_1#clear#"/>
          <p:cNvSpPr/>
          <p:nvPr>
            <p:ph type="title"/>
          </p:nvPr>
        </p:nvSpPr>
        <p:spPr/>
        <p:txBody>
          <a:bodyPr vert="horz" wrap="square" anchor="ctr"/>
          <a:p>
            <a:pPr lvl="0" eaLnBrk="1" hangingPunct="1"/>
            <a:r>
              <a:rPr lang="en-AU"/>
              <a:t>Nipah Outreak </a:t>
            </a:r>
            <a:endParaRPr lang="en-AU"/>
          </a:p>
        </p:txBody>
      </p:sp>
      <p:sp>
        <p:nvSpPr>
          <p:cNvPr id="3076" name="Rectangle 3" descr="#wm#_a_04_210_110_b_1_1#clear#"/>
          <p:cNvSpPr/>
          <p:nvPr>
            <p:ph type="body"/>
          </p:nvPr>
        </p:nvSpPr>
        <p:spPr/>
        <p:txBody>
          <a:bodyPr vert="horz" wrap="square" anchor="t"/>
          <a:p>
            <a:pPr lvl="0" eaLnBrk="1" hangingPunct="1"/>
            <a:r>
              <a:rPr lang="en-AU"/>
              <a:t>Nipah virus infection was first recognised in a large outbreak in malaysia and singapore in 1998.</a:t>
            </a:r>
            <a:endParaRPr lang="en-AU"/>
          </a:p>
          <a:p>
            <a:pPr lvl="0" eaLnBrk="1" hangingPunct="1"/>
            <a:r>
              <a:rPr lang="en-AU"/>
              <a:t>In India two outbreaks were reported during 2001 and 2007 in West Bengal followed by an outbreak in 2018 in kozhikode and Malapurram districts of Kerela.</a:t>
            </a:r>
            <a:endParaRPr lang="en-AU"/>
          </a:p>
          <a:p>
            <a:pPr lvl="0" eaLnBrk="1" hangingPunct="1"/>
            <a:endParaRPr lang="en-AU"/>
          </a:p>
          <a:p>
            <a:pPr lvl="0" eaLnBrk="1" hangingPunct="1"/>
            <a:endParaRPr lang="en-AU"/>
          </a:p>
          <a:p>
            <a:pPr lvl="0" eaLnBrk="1" hangingPunct="1"/>
            <a:endParaRPr lang="en-AU"/>
          </a:p>
          <a:p>
            <a:pPr lvl="0" eaLnBrk="1" hangingPunct="1"/>
            <a:endParaRPr lang="en-AU"/>
          </a:p>
          <a:p>
            <a:pPr lvl="0" eaLnBrk="1" hangingPunct="1"/>
            <a:endParaRPr lang="en-AU"/>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4_210_110"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endParaRPr lang="zh-CN" altLang="en-US" dirty="0">
              <a:latin typeface="Arial" charset="0"/>
              <a:ea typeface="宋体" charset="-122"/>
            </a:endParaRPr>
          </a:p>
        </p:txBody>
      </p:sp>
      <p:sp>
        <p:nvSpPr>
          <p:cNvPr id="3075" name="Rectangle 2" descr="#wm#_a_04_210_110_a_1_1#clear#"/>
          <p:cNvSpPr/>
          <p:nvPr>
            <p:ph type="title"/>
          </p:nvPr>
        </p:nvSpPr>
        <p:spPr/>
        <p:txBody>
          <a:bodyPr vert="horz" wrap="square" anchor="ctr"/>
          <a:p>
            <a:pPr lvl="0" eaLnBrk="1" hangingPunct="1"/>
          </a:p>
        </p:txBody>
      </p:sp>
      <p:sp>
        <p:nvSpPr>
          <p:cNvPr id="3076" name="Rectangle 3" descr="#wm#_a_04_210_110_b_1_1#clear#"/>
          <p:cNvSpPr/>
          <p:nvPr>
            <p:ph type="body"/>
          </p:nvPr>
        </p:nvSpPr>
        <p:spPr/>
        <p:txBody>
          <a:bodyPr vert="horz" wrap="square" anchor="t"/>
          <a:p>
            <a:pPr lvl="0" eaLnBrk="1" hangingPunct="1"/>
            <a:r>
              <a:rPr lang="en-AU"/>
              <a:t>According to National Centre for disease control Nipah virus outbreak have been declared in kozhikode and Malapurram districts of kerala on 12th Sept 2023.</a:t>
            </a:r>
            <a:endParaRPr lang="en-AU"/>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全屏显示(4:3)</PresentationFormat>
  <Paragraphs>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Arial</vt:lpstr>
      <vt:lpstr>SimSun</vt:lpstr>
      <vt:lpstr>Wingdings</vt:lpstr>
      <vt:lpstr>宋体</vt:lpstr>
      <vt:lpstr>Calibri</vt:lpstr>
      <vt:lpstr>Default Design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iPad</dc:creator>
  <cp:lastModifiedBy>iPad</cp:lastModifiedBy>
  <cp:revision>5</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3081-11.33.40</vt:lpwstr>
  </property>
  <property fmtid="{D5CDD505-2E9C-101B-9397-08002B2CF9AE}" pid="3" name="ICV">
    <vt:lpwstr>6414AD440A84C95F5FFB0A65A9AD54F5_31</vt:lpwstr>
  </property>
</Properties>
</file>