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32D-7149-4DB3-9911-456B5FB88A5A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6096000" cy="1089025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SSM INSTITUTE OF ENGINEERING AND TECHNOLOGY</a:t>
            </a:r>
            <a:b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DINDIGUL  - 624 002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Department of Electronics and Communication Engineering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logo 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47800" cy="1600200"/>
          </a:xfrm>
          <a:prstGeom prst="rect">
            <a:avLst/>
          </a:prstGeom>
        </p:spPr>
      </p:pic>
      <p:pic>
        <p:nvPicPr>
          <p:cNvPr id="5" name="Picture 4" descr="ssm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8600"/>
            <a:ext cx="1343025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362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 Deep Learning Based Approach for Grading of Diabetic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etinopathy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 Large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undus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Image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ataset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886200"/>
            <a:ext cx="1877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Guided By,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Mr.Manikandan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AP/ECE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SSMIET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886200"/>
            <a:ext cx="362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Presented By,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Keerthana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(922119106039)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Madhumitha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 (922119106051)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Mahalakshmi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 M (922119106052)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 (922119106053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609600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OBJECTIVE </a:t>
            </a:r>
            <a:endParaRPr lang="en-US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grade the severity of Diabetic Retinopathy (DR) and Diabetic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acular Edema (DME) which causes severe vision loss to diabetic patient. It is graded by 2D FBSE - FAWT in retinal images.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810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Diabetic Retinopathy affects one-third of all diabetic patients and may cause vision impairment.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has four stages of progression, i.e., mild non-proliferative, moderate non-proliferative, severe non-proliferative and proliferative Diabetic Retinopathy.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proposed research provides deep learning frameworks for autonomous detection of Diabetic Retinopathy at an early stage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images.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used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ndian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iabetic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etinopathy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mage Detect (IDRID) &amp;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essidor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Dataset to test the proposed frameworks.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framework were tested and compared on the large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undus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ataset.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classification purposes, random forest, 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nearest neighbors, and support vector machine are used as conventional algorithm.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096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Diabetic Retinopathy (DR) is a chronic eye disease, commonly found in elderly people (age 50 or above), and can cause severe visual impairments or even blindness if not treated at an early stage [1].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DR is caused by the blood vessels rupturing due to high blood sugar levels.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DR is classified into two types, i.e., Proliferative  and Non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roliferative Diabetic Retinopathy (NPDR).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PDR which results in complete blindness.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NPDR is graded into three stages ,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)Mild  (ii)Moderate  (iii)Severe NPDR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Severe NPDR is transmitted into PDR due to lack of proper and timely treatment.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492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        LITERATURE SURVEY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711511"/>
          <a:ext cx="7924800" cy="85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4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PUBLICATION</a:t>
                      </a:r>
                      <a:endParaRPr lang="en-US" dirty="0"/>
                    </a:p>
                  </a:txBody>
                  <a:tcPr/>
                </a:tc>
              </a:tr>
              <a:tr h="3298689">
                <a:tc>
                  <a:txBody>
                    <a:bodyPr/>
                    <a:lstStyle/>
                    <a:p>
                      <a:r>
                        <a:rPr lang="en-US" dirty="0" smtClean="0"/>
                        <a:t>Deep </a:t>
                      </a:r>
                      <a:r>
                        <a:rPr lang="en-US" dirty="0" err="1" smtClean="0"/>
                        <a:t>convolutional</a:t>
                      </a:r>
                      <a:r>
                        <a:rPr lang="en-US" dirty="0" smtClean="0"/>
                        <a:t> neural networks [Lecture Notes]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Diabetic Retinopathy (DR) is a chronic eye disease, commonly found in elderly people (age 50 or above), and can cause severe visual impairments or even blindness if not treated at an early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36109">
                <a:tc>
                  <a:txBody>
                    <a:bodyPr/>
                    <a:lstStyle/>
                    <a:p>
                      <a:r>
                        <a:rPr lang="en-US" dirty="0" smtClean="0"/>
                        <a:t>Diabetic Retinopathy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Among these 387 million people, 93 million people are with positive 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5719">
                <a:tc>
                  <a:txBody>
                    <a:bodyPr/>
                    <a:lstStyle/>
                    <a:p>
                      <a:r>
                        <a:rPr lang="en-US" dirty="0" smtClean="0"/>
                        <a:t>A Deep Learning Based Pipeline for Image Grading of Diabetic Retinopathy.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developed techniques covered conventional image processing machine learning, optimization, deep learning, and now explainable models. Wang Yu, proposed a research [6]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685800"/>
          <a:ext cx="70104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Diabetic Retinopathy Image Classification Using Support Vector Machine.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Diabetic Retinopathy Stages Classification using Improved Deep Learning.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Diabetic Retinopathy Grading using </a:t>
                      </a:r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464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SSM INSTITUTE OF ENGINEERING AND TECHNOLOGY DINDIGUL  - 624 002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INSTITUTE OF ENGINEERING AND TECHNOLOGY DINDIGUL - 6244002</dc:title>
  <dc:creator>DELL</dc:creator>
  <cp:lastModifiedBy>DELL</cp:lastModifiedBy>
  <cp:revision>18</cp:revision>
  <dcterms:created xsi:type="dcterms:W3CDTF">2023-03-22T06:21:11Z</dcterms:created>
  <dcterms:modified xsi:type="dcterms:W3CDTF">2023-03-22T09:19:35Z</dcterms:modified>
</cp:coreProperties>
</file>