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6.xml"/><Relationship Id="rId10" Type="http://schemas.openxmlformats.org/officeDocument/2006/relationships/slide" Target="slides/slide15.xml"/><Relationship Id="rId13" Type="http://schemas.openxmlformats.org/officeDocument/2006/relationships/slide" Target="slides/slide16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7.xml"/><Relationship Id="rId5" Type="http://schemas.openxmlformats.org/officeDocument/2006/relationships/slide" Target="slides/slide1.xml"/><Relationship Id="rId19" Type="http://schemas.openxmlformats.org/officeDocument/2006/relationships/slide" Target="slides/slide13.xml"/><Relationship Id="rId6" Type="http://schemas.openxmlformats.org/officeDocument/2006/relationships/slide" Target="slides/slide2.xml"/><Relationship Id="rId18" Type="http://schemas.openxmlformats.org/officeDocument/2006/relationships/slide" Target="slides/slide1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CodSoft Data Science Internship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Machine Learning Projects Portfolio</a:t>
            </a:r>
          </a:p>
          <a:p>
            <a:r>
              <a:t>MADHUMITHA JM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• Hands-on experience with real datasets
• Applied EDA, preprocessing, regression &amp; classification
• Developed clean and readable ML code in Colab
• Gained confidence in presenting ML projects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• Task 1: https://colab.research.google.com/drive/1VYZ2HLpElL5TzeA7sVpnut8Gm2ZL2Vyk#scrollTo=lwgM2lAyTPwG
• Task 2: https://colab.research.google.com/drive/1VAu81rzi1xAJETmWw93trfNzjir6qwZT#scrollTo=BxrLy2bdOdGW
• Task 3: https://colab.research.google.com/drive/1pYqkFYIJ4i5otSuRuYCorV7S2p9DOfnq#scrollTo=wtHqo3Pycblh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&amp;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• Kaggle Datasets
• Scikit-learn Documentation
• Google Colab for code execution
• Matplotlib &amp; Seaborn for EDA
• GitHub for version control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Thank you CodSoft for this internship opportunity.
Excited to continue building in data science.
- MADHUMITHA JM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1 - Code &amp;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Downloaded dataset from Kaggle using kaggle.json</a:t>
            </a:r>
          </a:p>
          <a:p>
            <a:pPr>
              <a:defRPr sz="1800"/>
            </a:pPr>
            <a:r>
              <a:t>Loaded data with Pandas and handled missing values in Age and Embarked</a:t>
            </a:r>
          </a:p>
          <a:p>
            <a:pPr>
              <a:defRPr sz="1800"/>
            </a:pPr>
            <a:r>
              <a:t>Dropped unneeded columns like Cabin, Name, Ticket</a:t>
            </a:r>
          </a:p>
          <a:p>
            <a:pPr>
              <a:defRPr sz="1800"/>
            </a:pPr>
            <a:r>
              <a:t>Applied one-hot encoding to categorical columns (Sex, Embarked)</a:t>
            </a:r>
          </a:p>
          <a:p>
            <a:pPr>
              <a:defRPr sz="1800"/>
            </a:pPr>
            <a:r>
              <a:t>Split data into train and test sets (80-20)</a:t>
            </a:r>
          </a:p>
          <a:p>
            <a:pPr>
              <a:defRPr sz="1800"/>
            </a:pPr>
            <a:r>
              <a:t>Used Logistic Regression for classification</a:t>
            </a:r>
          </a:p>
          <a:p>
            <a:pPr>
              <a:defRPr sz="1800"/>
            </a:pPr>
            <a:r>
              <a:t>Evaluated model with accuracy score and confusion matrix</a:t>
            </a:r>
          </a:p>
          <a:p>
            <a:pPr>
              <a:defRPr sz="1800"/>
            </a:pPr>
            <a:r>
              <a:t>Visualized classification report and confusion matrix using matplotlib and seaborn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2 - Code &amp;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Uploaded and extracted IMDb dataset ZIP</a:t>
            </a:r>
          </a:p>
          <a:p>
            <a:pPr>
              <a:defRPr sz="1800"/>
            </a:pPr>
            <a:r>
              <a:t>Cleaned column names and handled missing/invalid values</a:t>
            </a:r>
          </a:p>
          <a:p>
            <a:pPr>
              <a:defRPr sz="1800"/>
            </a:pPr>
            <a:r>
              <a:t>Extracted numeric values from Duration and Year columns</a:t>
            </a:r>
          </a:p>
          <a:p>
            <a:pPr>
              <a:defRPr sz="1800"/>
            </a:pPr>
            <a:r>
              <a:t>Encoded categorical columns like Genre and Actors using LabelEncoder</a:t>
            </a:r>
          </a:p>
          <a:p>
            <a:pPr>
              <a:defRPr sz="1800"/>
            </a:pPr>
            <a:r>
              <a:t>Visualized rating distribution, top genres, and rating trends over years</a:t>
            </a:r>
          </a:p>
          <a:p>
            <a:pPr>
              <a:defRPr sz="1800"/>
            </a:pPr>
            <a:r>
              <a:t>Split data into train and test sets (80-20)</a:t>
            </a:r>
          </a:p>
          <a:p>
            <a:pPr>
              <a:defRPr sz="1800"/>
            </a:pPr>
            <a:r>
              <a:t>Used Random Forest Regressor to predict ratings</a:t>
            </a:r>
          </a:p>
          <a:p>
            <a:pPr>
              <a:defRPr sz="1800"/>
            </a:pPr>
            <a:r>
              <a:t>Calculated Mean Squared Error (MSE) and exported predictions to CSV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3 - Code &amp;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Uploaded and extracted Iris dataset ZIP</a:t>
            </a:r>
          </a:p>
          <a:p>
            <a:pPr>
              <a:defRPr sz="1800"/>
            </a:pPr>
            <a:r>
              <a:t>Removed duplicate records and stripped column names</a:t>
            </a:r>
          </a:p>
          <a:p>
            <a:pPr>
              <a:defRPr sz="1800"/>
            </a:pPr>
            <a:r>
              <a:t>Visualized feature relationships using pairplot and heatmap</a:t>
            </a:r>
          </a:p>
          <a:p>
            <a:pPr>
              <a:defRPr sz="1800"/>
            </a:pPr>
            <a:r>
              <a:t>Encoded species labels and scaled features with StandardScaler</a:t>
            </a:r>
          </a:p>
          <a:p>
            <a:pPr>
              <a:defRPr sz="1800"/>
            </a:pPr>
            <a:r>
              <a:t>Split data into train and test sets (80-20)</a:t>
            </a:r>
          </a:p>
          <a:p>
            <a:pPr>
              <a:defRPr sz="1800"/>
            </a:pPr>
            <a:r>
              <a:t>Trained Random Forest Classifier with 100 estimators</a:t>
            </a:r>
          </a:p>
          <a:p>
            <a:pPr>
              <a:defRPr sz="1800"/>
            </a:pPr>
            <a:r>
              <a:t>Evaluated model using confusion matrix and classification report</a:t>
            </a:r>
          </a:p>
          <a:p>
            <a:pPr>
              <a:defRPr sz="1800"/>
            </a:pPr>
            <a:r>
              <a:t>Displayed evaluation metrics in a clean DataFrame format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Internship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Duration: June 2025
Organization: CodSoft
Objective: Apply data science and machine learning techniques to solve real-world problems using datasets from Kaggle
Completed Tasks: 3 (Titanic Survival, IMDb Rating Prediction, Iris Classification)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• Google Colab
• Python
• Pandas, NumPy
• Scikit-learn
• Matplotlib, Seaborn
• Kaggle API / manual data upload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1 - Titanic Survival Prediction</a:t>
            </a:r>
            <a:endParaRPr/>
          </a:p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Dataset: Titanic Dataset (yasserh/titanic-dataset)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Goal: Predict survival based on passenger details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Model: Logistic Regression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Accuracy: 81%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Evaluation: Confusion Matrix, Classification Report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[Graph Placeholder]</a:t>
            </a:r>
            <a:endParaRPr/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8000" y="3429000"/>
            <a:ext cx="7422200" cy="31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1 - Outcomes</a:t>
            </a:r>
            <a:endParaRPr/>
          </a:p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• Survival countplot by sex and class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• Binary classification using logistic regression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• Learned to handle missing values and categorical encoding</a:t>
            </a:r>
            <a:endParaRPr/>
          </a:p>
        </p:txBody>
      </p:sp>
      <p:pic>
        <p:nvPicPr>
          <p:cNvPr id="18" name="Google Shape;1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7875" y="3085050"/>
            <a:ext cx="5048250" cy="37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2 - IMDb India Movie Rating Prediction</a:t>
            </a:r>
            <a:endParaRPr/>
          </a:p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Dataset: adrianmcmahon/imdb-india-movies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Goal: Predict IMDb rating using movie metadata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Model: Random Forest Regressor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Evaluation: Mean Squared Error (MSE)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Features: Genre, Director, Actors, Duration, Votes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[Graph Placeholder]</a:t>
            </a: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" y="3429000"/>
            <a:ext cx="3981451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558775"/>
            <a:ext cx="3981449" cy="31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2 - Outcomes</a:t>
            </a:r>
            <a:endParaRPr/>
          </a:p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• Visualized top genres, rating trends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• Performed regression with encoded categorical features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• Exported prediction results to CSV</a:t>
            </a:r>
            <a:endParaRPr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4550" y="3015575"/>
            <a:ext cx="8492249" cy="38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3 - Iris Flower Classification</a:t>
            </a:r>
            <a:endParaRPr/>
          </a:p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Dataset: IRIS.csv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Goal: Classify iris species (Setosa, Versicolor, Virginica)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Model: Random Forest Classifier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Accuracy: 93%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[Graph Placeholder]</a:t>
            </a:r>
            <a:endParaRPr/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6525" y="3182325"/>
            <a:ext cx="6864950" cy="33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3 - Outcomes</a:t>
            </a:r>
            <a:endParaRPr/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• Used pairplot and heatmap for feature analysis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• Evaluated model with clean tabular classification report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• Applied end-to-end ML workflow</a:t>
            </a:r>
            <a:endParaRPr/>
          </a:p>
        </p:txBody>
      </p:sp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7875" y="2640375"/>
            <a:ext cx="7908250" cy="42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