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sldIdLst>
    <p:sldId id="3825" r:id="rId5"/>
    <p:sldId id="3830" r:id="rId6"/>
    <p:sldId id="3826" r:id="rId7"/>
    <p:sldId id="3827" r:id="rId8"/>
    <p:sldId id="3835" r:id="rId9"/>
    <p:sldId id="3837" r:id="rId10"/>
    <p:sldId id="3841" r:id="rId11"/>
    <p:sldId id="3839" r:id="rId12"/>
    <p:sldId id="3840" r:id="rId13"/>
    <p:sldId id="3842" r:id="rId14"/>
    <p:sldId id="3843" r:id="rId15"/>
    <p:sldId id="3791" r:id="rId16"/>
    <p:sldId id="3850" r:id="rId17"/>
    <p:sldId id="3831" r:id="rId18"/>
    <p:sldId id="3849" r:id="rId19"/>
    <p:sldId id="3828" r:id="rId20"/>
    <p:sldId id="3836" r:id="rId21"/>
    <p:sldId id="3845" r:id="rId22"/>
    <p:sldId id="3848" r:id="rId23"/>
    <p:sldId id="3844" r:id="rId24"/>
    <p:sldId id="3847" r:id="rId25"/>
    <p:sldId id="3846" r:id="rId26"/>
    <p:sldId id="3851" r:id="rId27"/>
    <p:sldId id="38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4660"/>
  </p:normalViewPr>
  <p:slideViewPr>
    <p:cSldViewPr snapToGrid="0">
      <p:cViewPr>
        <p:scale>
          <a:sx n="114" d="100"/>
          <a:sy n="114" d="100"/>
        </p:scale>
        <p:origin x="368" y="2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ysClr val="windowText" lastClr="000000"/>
              </a:solidFill>
            </a:rPr>
            <a:t>Uday</a:t>
          </a:r>
          <a:r>
            <a:rPr lang="en-US" sz="1600" dirty="0">
              <a:solidFill>
                <a:sysClr val="windowText" lastClr="000000"/>
              </a:solidFill>
            </a:rPr>
            <a:t> </a:t>
          </a:r>
          <a:r>
            <a:rPr lang="en-US" sz="2800" b="0" dirty="0">
              <a:solidFill>
                <a:sysClr val="windowText" lastClr="000000"/>
              </a:solidFill>
            </a:rPr>
            <a:t>Ganti</a:t>
          </a:r>
          <a:br>
            <a:rPr lang="en-US" sz="1600" dirty="0">
              <a:solidFill>
                <a:sysClr val="windowText" lastClr="000000"/>
              </a:solidFill>
            </a:rPr>
          </a:b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Nikhil Namani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1591E342-C9B9-497F-8859-B50176335A93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8E97575C-7391-4CD7-8443-3E0AEC2885BB}" type="parTrans" cxnId="{F4281BE1-7424-426B-BA4E-AB2F9D1A36C1}">
      <dgm:prSet/>
      <dgm:spPr/>
      <dgm:t>
        <a:bodyPr/>
        <a:lstStyle/>
        <a:p>
          <a:endParaRPr lang="en-US"/>
        </a:p>
      </dgm:t>
    </dgm:pt>
    <dgm:pt modelId="{FE0424C0-BBC7-4435-A809-BB326C36C58C}" type="sibTrans" cxnId="{F4281BE1-7424-426B-BA4E-AB2F9D1A36C1}">
      <dgm:prSet/>
      <dgm:spPr/>
      <dgm:t>
        <a:bodyPr/>
        <a:lstStyle/>
        <a:p>
          <a:endParaRPr lang="en-US"/>
        </a:p>
      </dgm:t>
    </dgm:pt>
    <dgm:pt modelId="{768A3450-E296-4A6F-B5BD-A5096643823D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F84C5EB4-B21F-46C7-AB70-62C46E25FE30}" type="parTrans" cxnId="{FCF8A112-B833-4F94-8BD0-0C8476A92CCC}">
      <dgm:prSet/>
      <dgm:spPr/>
      <dgm:t>
        <a:bodyPr/>
        <a:lstStyle/>
        <a:p>
          <a:endParaRPr lang="en-US"/>
        </a:p>
      </dgm:t>
    </dgm:pt>
    <dgm:pt modelId="{29167885-D199-4C38-9656-98FBFF5F0A81}" type="sibTrans" cxnId="{FCF8A112-B833-4F94-8BD0-0C8476A92CCC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2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2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6" custScaleX="108605" custScaleY="100000" custLinFactNeighborX="-12573" custLinFactNeighborY="-563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2" custScaleY="96216" custLinFactNeighborX="-9782" custLinFactNeighborY="2946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2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6" custScaleX="108605" custScaleY="100000" custLinFactNeighborX="-18434" custLinFactNeighborY="22"/>
      <dgm:spPr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2" custLinFactNeighborX="-18230" custLinFactNeighborY="2463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2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6" custScaleX="100221" custScaleY="99917" custLinFactNeighborX="-17244" custLinFactNeighborY="188"/>
      <dgm:spPr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12" custLinFactNeighborX="-17355" custLinFactNeighborY="15586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12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  <dgm:pt modelId="{71A7D947-9850-4992-A651-B8E8DA43BB8F}" type="pres">
      <dgm:prSet presAssocID="{2946CE56-B018-4C0E-918D-0B36D170024F}" presName="sibTrans" presStyleCnt="0"/>
      <dgm:spPr/>
    </dgm:pt>
    <dgm:pt modelId="{BE868D7B-F4C7-4AE1-BC6D-5A6E62F7F18E}" type="pres">
      <dgm:prSet presAssocID="{1591E342-C9B9-497F-8859-B50176335A93}" presName="compNode" presStyleCnt="0"/>
      <dgm:spPr/>
    </dgm:pt>
    <dgm:pt modelId="{8212F7F7-B333-42F4-AF4B-254430C0A644}" type="pres">
      <dgm:prSet presAssocID="{1591E342-C9B9-497F-8859-B50176335A93}" presName="topSpace" presStyleCnt="0"/>
      <dgm:spPr/>
    </dgm:pt>
    <dgm:pt modelId="{5DF467E4-562F-44AF-A7B1-97E3BCE68F9C}" type="pres">
      <dgm:prSet presAssocID="{1591E342-C9B9-497F-8859-B50176335A93}" presName="photoElip" presStyleLbl="node1" presStyleIdx="4" presStyleCnt="6" custLinFactNeighborX="-23887" custLinFactNeighborY="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ABA573FE-9036-4CFC-8715-CAE5B0B6357D}" type="pres">
      <dgm:prSet presAssocID="{1591E342-C9B9-497F-8859-B50176335A93}" presName="iconSpace" presStyleCnt="0"/>
      <dgm:spPr/>
    </dgm:pt>
    <dgm:pt modelId="{464EFA03-A76A-462B-A490-0EC8736E06C3}" type="pres">
      <dgm:prSet presAssocID="{1591E342-C9B9-497F-8859-B50176335A93}" presName="nameTx" presStyleLbl="revTx" presStyleIdx="8" presStyleCnt="12">
        <dgm:presLayoutVars>
          <dgm:chMax val="0"/>
          <dgm:chPref val="0"/>
        </dgm:presLayoutVars>
      </dgm:prSet>
      <dgm:spPr/>
    </dgm:pt>
    <dgm:pt modelId="{E574A2A2-0FCF-45BA-BE75-95EA6972F876}" type="pres">
      <dgm:prSet presAssocID="{1591E342-C9B9-497F-8859-B50176335A93}" presName="txSpace" presStyleCnt="0"/>
      <dgm:spPr/>
    </dgm:pt>
    <dgm:pt modelId="{5655D7DA-63E0-4CD8-B67F-65549D212CAC}" type="pres">
      <dgm:prSet presAssocID="{1591E342-C9B9-497F-8859-B50176335A93}" presName="desTx" presStyleLbl="revTx" presStyleIdx="9" presStyleCnt="12">
        <dgm:presLayoutVars/>
      </dgm:prSet>
      <dgm:spPr/>
    </dgm:pt>
    <dgm:pt modelId="{6E58EAE6-D29F-438F-8FB6-766945310CAD}" type="pres">
      <dgm:prSet presAssocID="{1591E342-C9B9-497F-8859-B50176335A93}" presName="bottSpace" presStyleCnt="0"/>
      <dgm:spPr/>
    </dgm:pt>
    <dgm:pt modelId="{28C3D5C3-79FA-4EC9-9BB0-BBB25DA8F9EF}" type="pres">
      <dgm:prSet presAssocID="{FE0424C0-BBC7-4435-A809-BB326C36C58C}" presName="sibTrans" presStyleCnt="0"/>
      <dgm:spPr/>
    </dgm:pt>
    <dgm:pt modelId="{70F96D1A-37C2-4068-8F14-FE4322EA042C}" type="pres">
      <dgm:prSet presAssocID="{768A3450-E296-4A6F-B5BD-A5096643823D}" presName="compNode" presStyleCnt="0"/>
      <dgm:spPr/>
    </dgm:pt>
    <dgm:pt modelId="{D7BD756D-CE99-4391-9E4B-3E5A0AF526F0}" type="pres">
      <dgm:prSet presAssocID="{768A3450-E296-4A6F-B5BD-A5096643823D}" presName="topSpace" presStyleCnt="0"/>
      <dgm:spPr/>
    </dgm:pt>
    <dgm:pt modelId="{0B572774-E82A-4A2D-957F-A1CB2AC8912D}" type="pres">
      <dgm:prSet presAssocID="{768A3450-E296-4A6F-B5BD-A5096643823D}" presName="photoElip" presStyleLbl="node1" presStyleIdx="5" presStyleCnt="6" custLinFactNeighborX="-20281" custLinFactNeighborY="2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 outline"/>
        </a:ext>
      </dgm:extLst>
    </dgm:pt>
    <dgm:pt modelId="{A8C81FA3-64D3-4AC0-AB6B-216D62B68E54}" type="pres">
      <dgm:prSet presAssocID="{768A3450-E296-4A6F-B5BD-A5096643823D}" presName="iconSpace" presStyleCnt="0"/>
      <dgm:spPr/>
    </dgm:pt>
    <dgm:pt modelId="{728F0048-BBBE-4D45-B58C-FA82DB474790}" type="pres">
      <dgm:prSet presAssocID="{768A3450-E296-4A6F-B5BD-A5096643823D}" presName="nameTx" presStyleLbl="revTx" presStyleIdx="10" presStyleCnt="12">
        <dgm:presLayoutVars>
          <dgm:chMax val="0"/>
          <dgm:chPref val="0"/>
        </dgm:presLayoutVars>
      </dgm:prSet>
      <dgm:spPr/>
    </dgm:pt>
    <dgm:pt modelId="{EBBFD8F9-A021-401D-8AFF-42274CE5DE49}" type="pres">
      <dgm:prSet presAssocID="{768A3450-E296-4A6F-B5BD-A5096643823D}" presName="txSpace" presStyleCnt="0"/>
      <dgm:spPr/>
    </dgm:pt>
    <dgm:pt modelId="{45B71A5A-4B92-4597-8464-7E408E98D4E1}" type="pres">
      <dgm:prSet presAssocID="{768A3450-E296-4A6F-B5BD-A5096643823D}" presName="desTx" presStyleLbl="revTx" presStyleIdx="11" presStyleCnt="12">
        <dgm:presLayoutVars/>
      </dgm:prSet>
      <dgm:spPr/>
    </dgm:pt>
    <dgm:pt modelId="{AEB876B9-2D86-4E89-AF33-458B1881E7B0}" type="pres">
      <dgm:prSet presAssocID="{768A3450-E296-4A6F-B5BD-A5096643823D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FCF8A112-B833-4F94-8BD0-0C8476A92CCC}" srcId="{5C72703F-EB58-4B0C-8B2A-EDF2A51B2C6C}" destId="{768A3450-E296-4A6F-B5BD-A5096643823D}" srcOrd="5" destOrd="0" parTransId="{F84C5EB4-B21F-46C7-AB70-62C46E25FE30}" sibTransId="{29167885-D199-4C38-9656-98FBFF5F0A8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6D80D5A3-D393-48A0-B355-5616F8659249}" type="presOf" srcId="{768A3450-E296-4A6F-B5BD-A5096643823D}" destId="{728F0048-BBBE-4D45-B58C-FA82DB47479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F4281BE1-7424-426B-BA4E-AB2F9D1A36C1}" srcId="{5C72703F-EB58-4B0C-8B2A-EDF2A51B2C6C}" destId="{1591E342-C9B9-497F-8859-B50176335A93}" srcOrd="4" destOrd="0" parTransId="{8E97575C-7391-4CD7-8443-3E0AEC2885BB}" sibTransId="{FE0424C0-BBC7-4435-A809-BB326C36C58C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A96F0FFD-1E07-491B-AAD7-D2137C0D4DBE}" type="presOf" srcId="{1591E342-C9B9-497F-8859-B50176335A93}" destId="{464EFA03-A76A-462B-A490-0EC8736E06C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  <dgm:cxn modelId="{F2826366-F7CE-4D58-8361-B8585BA0CEE1}" type="presParOf" srcId="{BF30E86D-EAFC-44CE-B56C-D7C5EC7742F3}" destId="{71A7D947-9850-4992-A651-B8E8DA43BB8F}" srcOrd="7" destOrd="0" presId="urn:microsoft.com/office/officeart/2019/1/layout/PeoplePortraitsList"/>
    <dgm:cxn modelId="{D078C93C-25F0-4286-94C7-626A805F7654}" type="presParOf" srcId="{BF30E86D-EAFC-44CE-B56C-D7C5EC7742F3}" destId="{BE868D7B-F4C7-4AE1-BC6D-5A6E62F7F18E}" srcOrd="8" destOrd="0" presId="urn:microsoft.com/office/officeart/2019/1/layout/PeoplePortraitsList"/>
    <dgm:cxn modelId="{B682355F-B10D-401B-B75D-E07870D47F5F}" type="presParOf" srcId="{BE868D7B-F4C7-4AE1-BC6D-5A6E62F7F18E}" destId="{8212F7F7-B333-42F4-AF4B-254430C0A644}" srcOrd="0" destOrd="0" presId="urn:microsoft.com/office/officeart/2019/1/layout/PeoplePortraitsList"/>
    <dgm:cxn modelId="{ACEF505E-4134-4FB5-869A-A2BFBFDD52BA}" type="presParOf" srcId="{BE868D7B-F4C7-4AE1-BC6D-5A6E62F7F18E}" destId="{5DF467E4-562F-44AF-A7B1-97E3BCE68F9C}" srcOrd="1" destOrd="0" presId="urn:microsoft.com/office/officeart/2019/1/layout/PeoplePortraitsList"/>
    <dgm:cxn modelId="{7A3A9E06-DA7A-4C72-851C-64C278991A49}" type="presParOf" srcId="{BE868D7B-F4C7-4AE1-BC6D-5A6E62F7F18E}" destId="{ABA573FE-9036-4CFC-8715-CAE5B0B6357D}" srcOrd="2" destOrd="0" presId="urn:microsoft.com/office/officeart/2019/1/layout/PeoplePortraitsList"/>
    <dgm:cxn modelId="{2498B83C-14A7-4C8F-98AB-4CD3720E112B}" type="presParOf" srcId="{BE868D7B-F4C7-4AE1-BC6D-5A6E62F7F18E}" destId="{464EFA03-A76A-462B-A490-0EC8736E06C3}" srcOrd="3" destOrd="0" presId="urn:microsoft.com/office/officeart/2019/1/layout/PeoplePortraitsList"/>
    <dgm:cxn modelId="{73EC89F9-0C79-49CC-BF4B-119CFC514F05}" type="presParOf" srcId="{BE868D7B-F4C7-4AE1-BC6D-5A6E62F7F18E}" destId="{E574A2A2-0FCF-45BA-BE75-95EA6972F876}" srcOrd="4" destOrd="0" presId="urn:microsoft.com/office/officeart/2019/1/layout/PeoplePortraitsList"/>
    <dgm:cxn modelId="{1F7596AF-0F77-4C56-A978-D4008C4BDA6B}" type="presParOf" srcId="{BE868D7B-F4C7-4AE1-BC6D-5A6E62F7F18E}" destId="{5655D7DA-63E0-4CD8-B67F-65549D212CAC}" srcOrd="5" destOrd="0" presId="urn:microsoft.com/office/officeart/2019/1/layout/PeoplePortraitsList"/>
    <dgm:cxn modelId="{4B016FAF-5BE3-40B8-86BA-4F5F8BF57BB9}" type="presParOf" srcId="{BE868D7B-F4C7-4AE1-BC6D-5A6E62F7F18E}" destId="{6E58EAE6-D29F-438F-8FB6-766945310CAD}" srcOrd="6" destOrd="0" presId="urn:microsoft.com/office/officeart/2019/1/layout/PeoplePortraitsList"/>
    <dgm:cxn modelId="{A7F94243-1614-4C78-9687-67437691099C}" type="presParOf" srcId="{BF30E86D-EAFC-44CE-B56C-D7C5EC7742F3}" destId="{28C3D5C3-79FA-4EC9-9BB0-BBB25DA8F9EF}" srcOrd="9" destOrd="0" presId="urn:microsoft.com/office/officeart/2019/1/layout/PeoplePortraitsList"/>
    <dgm:cxn modelId="{C0ED623A-E443-4F8A-B809-016D0B38D6DE}" type="presParOf" srcId="{BF30E86D-EAFC-44CE-B56C-D7C5EC7742F3}" destId="{70F96D1A-37C2-4068-8F14-FE4322EA042C}" srcOrd="10" destOrd="0" presId="urn:microsoft.com/office/officeart/2019/1/layout/PeoplePortraitsList"/>
    <dgm:cxn modelId="{848A2C50-D56D-434A-A9A6-4BAC0CE31990}" type="presParOf" srcId="{70F96D1A-37C2-4068-8F14-FE4322EA042C}" destId="{D7BD756D-CE99-4391-9E4B-3E5A0AF526F0}" srcOrd="0" destOrd="0" presId="urn:microsoft.com/office/officeart/2019/1/layout/PeoplePortraitsList"/>
    <dgm:cxn modelId="{9384CED8-B929-4227-A8E7-E99E4402BDF2}" type="presParOf" srcId="{70F96D1A-37C2-4068-8F14-FE4322EA042C}" destId="{0B572774-E82A-4A2D-957F-A1CB2AC8912D}" srcOrd="1" destOrd="0" presId="urn:microsoft.com/office/officeart/2019/1/layout/PeoplePortraitsList"/>
    <dgm:cxn modelId="{2944E7D6-4C98-4A4B-BF13-7243AC19F99B}" type="presParOf" srcId="{70F96D1A-37C2-4068-8F14-FE4322EA042C}" destId="{A8C81FA3-64D3-4AC0-AB6B-216D62B68E54}" srcOrd="2" destOrd="0" presId="urn:microsoft.com/office/officeart/2019/1/layout/PeoplePortraitsList"/>
    <dgm:cxn modelId="{2C005860-F410-4901-BC89-DECD0622F316}" type="presParOf" srcId="{70F96D1A-37C2-4068-8F14-FE4322EA042C}" destId="{728F0048-BBBE-4D45-B58C-FA82DB474790}" srcOrd="3" destOrd="0" presId="urn:microsoft.com/office/officeart/2019/1/layout/PeoplePortraitsList"/>
    <dgm:cxn modelId="{4D5A95E3-A4CF-43D3-B281-95CDB3A29A18}" type="presParOf" srcId="{70F96D1A-37C2-4068-8F14-FE4322EA042C}" destId="{EBBFD8F9-A021-401D-8AFF-42274CE5DE49}" srcOrd="4" destOrd="0" presId="urn:microsoft.com/office/officeart/2019/1/layout/PeoplePortraitsList"/>
    <dgm:cxn modelId="{035F5302-FA55-4435-9684-A599E561E6D4}" type="presParOf" srcId="{70F96D1A-37C2-4068-8F14-FE4322EA042C}" destId="{45B71A5A-4B92-4597-8464-7E408E98D4E1}" srcOrd="5" destOrd="0" presId="urn:microsoft.com/office/officeart/2019/1/layout/PeoplePortraitsList"/>
    <dgm:cxn modelId="{5428F418-06E9-43C8-952F-F82081A576A8}" type="presParOf" srcId="{70F96D1A-37C2-4068-8F14-FE4322EA042C}" destId="{AEB876B9-2D86-4E89-AF33-458B1881E7B0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B9ECC-CEDB-4B9C-8791-5357C4A32A3E}" type="doc">
      <dgm:prSet loTypeId="urn:microsoft.com/office/officeart/2005/8/layout/vList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1CAE6C-5196-455A-A67F-64CA1516B785}">
      <dgm:prSet phldrT="[Text]" custT="1"/>
      <dgm:spPr/>
      <dgm:t>
        <a:bodyPr/>
        <a:lstStyle/>
        <a:p>
          <a:r>
            <a:rPr lang="en-US" sz="4000" dirty="0"/>
            <a:t>Source</a:t>
          </a:r>
          <a:endParaRPr lang="en-US" sz="4900" dirty="0"/>
        </a:p>
      </dgm:t>
    </dgm:pt>
    <dgm:pt modelId="{7354C742-5E9D-40E5-B103-680814896D8D}" type="parTrans" cxnId="{26D9481F-63D3-4A1A-B195-AEF37D33DDCD}">
      <dgm:prSet/>
      <dgm:spPr/>
      <dgm:t>
        <a:bodyPr/>
        <a:lstStyle/>
        <a:p>
          <a:endParaRPr lang="en-US"/>
        </a:p>
      </dgm:t>
    </dgm:pt>
    <dgm:pt modelId="{7A8A4043-86FE-4232-8545-FDCD6F500D9B}" type="sibTrans" cxnId="{26D9481F-63D3-4A1A-B195-AEF37D33DDCD}">
      <dgm:prSet/>
      <dgm:spPr/>
      <dgm:t>
        <a:bodyPr/>
        <a:lstStyle/>
        <a:p>
          <a:endParaRPr lang="en-US"/>
        </a:p>
      </dgm:t>
    </dgm:pt>
    <dgm:pt modelId="{8CF9506E-C650-41E4-B108-7BB6A6ED2372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BA7063DA-505E-40D4-9DDC-EB3AA6961234}" type="parTrans" cxnId="{D25CA539-8A42-4017-8F2D-E14E1CB4351F}">
      <dgm:prSet/>
      <dgm:spPr/>
      <dgm:t>
        <a:bodyPr/>
        <a:lstStyle/>
        <a:p>
          <a:endParaRPr lang="en-US"/>
        </a:p>
      </dgm:t>
    </dgm:pt>
    <dgm:pt modelId="{840FE347-E473-4C41-A055-CE84B2344C5E}" type="sibTrans" cxnId="{D25CA539-8A42-4017-8F2D-E14E1CB4351F}">
      <dgm:prSet/>
      <dgm:spPr/>
      <dgm:t>
        <a:bodyPr/>
        <a:lstStyle/>
        <a:p>
          <a:endParaRPr lang="en-US"/>
        </a:p>
      </dgm:t>
    </dgm:pt>
    <dgm:pt modelId="{72AE4657-481C-4331-AF57-05A1E5578B3A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/>
            <a:t>   It contains information about factors such as:</a:t>
          </a:r>
        </a:p>
      </dgm:t>
    </dgm:pt>
    <dgm:pt modelId="{B0727BC8-ECE5-4F35-98EC-CE80B6717DFF}" type="parTrans" cxnId="{E109599B-999F-44F4-B80F-1539260A0F7A}">
      <dgm:prSet/>
      <dgm:spPr/>
      <dgm:t>
        <a:bodyPr/>
        <a:lstStyle/>
        <a:p>
          <a:endParaRPr lang="en-US"/>
        </a:p>
      </dgm:t>
    </dgm:pt>
    <dgm:pt modelId="{7BA20EB4-924A-4D86-A08A-2B7329BC2AF0}" type="sibTrans" cxnId="{E109599B-999F-44F4-B80F-1539260A0F7A}">
      <dgm:prSet/>
      <dgm:spPr/>
      <dgm:t>
        <a:bodyPr/>
        <a:lstStyle/>
        <a:p>
          <a:endParaRPr lang="en-US"/>
        </a:p>
      </dgm:t>
    </dgm:pt>
    <dgm:pt modelId="{3E6D91B0-B63D-4A60-98BC-68AB7A39F9D4}">
      <dgm:prSet/>
      <dgm:spPr/>
      <dgm:t>
        <a:bodyPr/>
        <a:lstStyle/>
        <a:p>
          <a:pPr>
            <a:buNone/>
          </a:pPr>
          <a:r>
            <a:rPr lang="en-US" dirty="0"/>
            <a:t>  </a:t>
          </a:r>
        </a:p>
      </dgm:t>
    </dgm:pt>
    <dgm:pt modelId="{8D95EB20-076C-4A06-B2EA-7307650FE483}" type="parTrans" cxnId="{B89A56AC-F13A-40E2-948D-10A8526EF237}">
      <dgm:prSet/>
      <dgm:spPr/>
      <dgm:t>
        <a:bodyPr/>
        <a:lstStyle/>
        <a:p>
          <a:endParaRPr lang="en-US"/>
        </a:p>
      </dgm:t>
    </dgm:pt>
    <dgm:pt modelId="{E94D9D70-6CDF-40A5-82E2-E40F9A5C96B3}" type="sibTrans" cxnId="{B89A56AC-F13A-40E2-948D-10A8526EF237}">
      <dgm:prSet/>
      <dgm:spPr/>
      <dgm:t>
        <a:bodyPr/>
        <a:lstStyle/>
        <a:p>
          <a:endParaRPr lang="en-US"/>
        </a:p>
      </dgm:t>
    </dgm:pt>
    <dgm:pt modelId="{A8E68DEB-9317-489B-985F-64D1AC8160DF}">
      <dgm:prSet phldrT="[Text]"/>
      <dgm:spPr/>
      <dgm:t>
        <a:bodyPr/>
        <a:lstStyle/>
        <a:p>
          <a:r>
            <a:rPr lang="en-US" dirty="0"/>
            <a:t> Services used</a:t>
          </a:r>
        </a:p>
      </dgm:t>
    </dgm:pt>
    <dgm:pt modelId="{143DE806-64F3-4A23-AC42-7C001045F2BE}" type="parTrans" cxnId="{349708E0-605F-400B-953F-36DDAE8B9696}">
      <dgm:prSet/>
      <dgm:spPr/>
      <dgm:t>
        <a:bodyPr/>
        <a:lstStyle/>
        <a:p>
          <a:endParaRPr lang="en-US"/>
        </a:p>
      </dgm:t>
    </dgm:pt>
    <dgm:pt modelId="{4450D068-F57B-4414-AC39-81627D7CB27B}" type="sibTrans" cxnId="{349708E0-605F-400B-953F-36DDAE8B9696}">
      <dgm:prSet/>
      <dgm:spPr/>
      <dgm:t>
        <a:bodyPr/>
        <a:lstStyle/>
        <a:p>
          <a:endParaRPr lang="en-US"/>
        </a:p>
      </dgm:t>
    </dgm:pt>
    <dgm:pt modelId="{53AA0F23-25CE-45C9-B163-43B3B944BC34}">
      <dgm:prSet phldrT="[Text]"/>
      <dgm:spPr/>
      <dgm:t>
        <a:bodyPr/>
        <a:lstStyle/>
        <a:p>
          <a:r>
            <a:rPr lang="en-US" dirty="0"/>
            <a:t> Payment method &amp; Contact info</a:t>
          </a:r>
        </a:p>
      </dgm:t>
    </dgm:pt>
    <dgm:pt modelId="{35FF8FEE-71A9-4742-9AB4-AF2A85BA8E9E}" type="parTrans" cxnId="{A94CF9D4-3257-4893-868E-ED5E97580A3F}">
      <dgm:prSet/>
      <dgm:spPr/>
      <dgm:t>
        <a:bodyPr/>
        <a:lstStyle/>
        <a:p>
          <a:endParaRPr lang="en-US"/>
        </a:p>
      </dgm:t>
    </dgm:pt>
    <dgm:pt modelId="{4FD9537D-E74F-49A0-9AC4-A253DFE9BE9D}" type="sibTrans" cxnId="{A94CF9D4-3257-4893-868E-ED5E97580A3F}">
      <dgm:prSet/>
      <dgm:spPr/>
      <dgm:t>
        <a:bodyPr/>
        <a:lstStyle/>
        <a:p>
          <a:endParaRPr lang="en-US"/>
        </a:p>
      </dgm:t>
    </dgm:pt>
    <dgm:pt modelId="{FCF27068-E00D-4C60-924E-BB03AA8E868E}">
      <dgm:prSet phldrT="[Text]"/>
      <dgm:spPr/>
      <dgm:t>
        <a:bodyPr/>
        <a:lstStyle/>
        <a:p>
          <a:r>
            <a:rPr lang="en-US" dirty="0"/>
            <a:t> Customer demographics.</a:t>
          </a:r>
        </a:p>
      </dgm:t>
    </dgm:pt>
    <dgm:pt modelId="{855EE170-F2D4-4435-A105-F993E3645ADA}" type="parTrans" cxnId="{9C33C763-ABC7-45B3-BE91-E3220E0E9F6F}">
      <dgm:prSet/>
      <dgm:spPr/>
      <dgm:t>
        <a:bodyPr/>
        <a:lstStyle/>
        <a:p>
          <a:endParaRPr lang="en-US"/>
        </a:p>
      </dgm:t>
    </dgm:pt>
    <dgm:pt modelId="{A9B82646-D935-482B-A3D3-3A86F33300F3}" type="sibTrans" cxnId="{9C33C763-ABC7-45B3-BE91-E3220E0E9F6F}">
      <dgm:prSet/>
      <dgm:spPr/>
      <dgm:t>
        <a:bodyPr/>
        <a:lstStyle/>
        <a:p>
          <a:endParaRPr lang="en-US"/>
        </a:p>
      </dgm:t>
    </dgm:pt>
    <dgm:pt modelId="{B4DD40DD-18B0-49D2-84B1-142C4A5AA758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endParaRPr lang="en-US" dirty="0"/>
        </a:p>
      </dgm:t>
    </dgm:pt>
    <dgm:pt modelId="{0A5D5CCB-AFB3-4CDB-AB4B-CF877B1514A4}" type="parTrans" cxnId="{6A94B9A8-0F92-4C8C-A90A-625B295353CB}">
      <dgm:prSet/>
      <dgm:spPr/>
      <dgm:t>
        <a:bodyPr/>
        <a:lstStyle/>
        <a:p>
          <a:endParaRPr lang="en-US"/>
        </a:p>
      </dgm:t>
    </dgm:pt>
    <dgm:pt modelId="{3F631BB6-E360-4CC4-B55B-20C350D52718}" type="sibTrans" cxnId="{6A94B9A8-0F92-4C8C-A90A-625B295353CB}">
      <dgm:prSet/>
      <dgm:spPr/>
      <dgm:t>
        <a:bodyPr/>
        <a:lstStyle/>
        <a:p>
          <a:endParaRPr lang="en-US"/>
        </a:p>
      </dgm:t>
    </dgm:pt>
    <dgm:pt modelId="{4C2E18EC-DD2E-4505-851F-5AD9C12BB513}">
      <dgm:prSet/>
      <dgm:spPr/>
      <dgm:t>
        <a:bodyPr/>
        <a:lstStyle/>
        <a:p>
          <a:endParaRPr lang="en-US" dirty="0"/>
        </a:p>
      </dgm:t>
    </dgm:pt>
    <dgm:pt modelId="{6D62DCCB-2C0A-45B5-81EB-CC9DB9A4E3CA}" type="parTrans" cxnId="{5C10734D-5AFA-41E1-99AB-5F5455C603A9}">
      <dgm:prSet/>
      <dgm:spPr/>
      <dgm:t>
        <a:bodyPr/>
        <a:lstStyle/>
        <a:p>
          <a:endParaRPr lang="en-US"/>
        </a:p>
      </dgm:t>
    </dgm:pt>
    <dgm:pt modelId="{C13B1899-F8A7-476F-8C26-607E52F15CBD}" type="sibTrans" cxnId="{5C10734D-5AFA-41E1-99AB-5F5455C603A9}">
      <dgm:prSet/>
      <dgm:spPr/>
      <dgm:t>
        <a:bodyPr/>
        <a:lstStyle/>
        <a:p>
          <a:endParaRPr lang="en-US"/>
        </a:p>
      </dgm:t>
    </dgm:pt>
    <dgm:pt modelId="{EEC49AD0-11FB-41B4-8E8C-4DFAE8D56019}">
      <dgm:prSet/>
      <dgm:spPr/>
      <dgm:t>
        <a:bodyPr/>
        <a:lstStyle/>
        <a:p>
          <a:pPr>
            <a:buNone/>
          </a:pPr>
          <a:r>
            <a:rPr lang="en-US" dirty="0"/>
            <a:t>  This data set contains information about a Telecommunication company that provided home phone and internet services to 7043 customers in San Diego, California in Q3. </a:t>
          </a:r>
        </a:p>
      </dgm:t>
    </dgm:pt>
    <dgm:pt modelId="{AF5389A1-9519-4335-AFCF-11FD69B436FC}" type="parTrans" cxnId="{BC718F56-C90A-46CC-9BD2-B71965B84E12}">
      <dgm:prSet/>
      <dgm:spPr/>
      <dgm:t>
        <a:bodyPr/>
        <a:lstStyle/>
        <a:p>
          <a:endParaRPr lang="en-US"/>
        </a:p>
      </dgm:t>
    </dgm:pt>
    <dgm:pt modelId="{2EBA373E-3B2D-44C6-9F3D-3D2B997EE27D}" type="sibTrans" cxnId="{BC718F56-C90A-46CC-9BD2-B71965B84E12}">
      <dgm:prSet/>
      <dgm:spPr/>
      <dgm:t>
        <a:bodyPr/>
        <a:lstStyle/>
        <a:p>
          <a:endParaRPr lang="en-US"/>
        </a:p>
      </dgm:t>
    </dgm:pt>
    <dgm:pt modelId="{5F586A52-5EAA-4A0F-B637-3511A1DB2D84}" type="pres">
      <dgm:prSet presAssocID="{C58B9ECC-CEDB-4B9C-8791-5357C4A32A3E}" presName="Name0" presStyleCnt="0">
        <dgm:presLayoutVars>
          <dgm:dir/>
          <dgm:animLvl val="lvl"/>
          <dgm:resizeHandles/>
        </dgm:presLayoutVars>
      </dgm:prSet>
      <dgm:spPr/>
    </dgm:pt>
    <dgm:pt modelId="{CD684CCF-8987-4634-9639-B2B1BD40B3B9}" type="pres">
      <dgm:prSet presAssocID="{1E1CAE6C-5196-455A-A67F-64CA1516B785}" presName="linNode" presStyleCnt="0"/>
      <dgm:spPr/>
    </dgm:pt>
    <dgm:pt modelId="{B739D3E6-2FA1-46A7-AA86-4A98A432A5A2}" type="pres">
      <dgm:prSet presAssocID="{1E1CAE6C-5196-455A-A67F-64CA1516B785}" presName="parentShp" presStyleLbl="node1" presStyleIdx="0" presStyleCnt="2">
        <dgm:presLayoutVars>
          <dgm:bulletEnabled val="1"/>
        </dgm:presLayoutVars>
      </dgm:prSet>
      <dgm:spPr/>
    </dgm:pt>
    <dgm:pt modelId="{AF5EFAD4-BFD7-446F-891F-B3E76A411AD6}" type="pres">
      <dgm:prSet presAssocID="{1E1CAE6C-5196-455A-A67F-64CA1516B785}" presName="childShp" presStyleLbl="bgAccFollowNode1" presStyleIdx="0" presStyleCnt="2">
        <dgm:presLayoutVars>
          <dgm:bulletEnabled val="1"/>
        </dgm:presLayoutVars>
      </dgm:prSet>
      <dgm:spPr/>
    </dgm:pt>
    <dgm:pt modelId="{E4C874A1-7FAF-4CBB-A1B0-10D4740838B9}" type="pres">
      <dgm:prSet presAssocID="{7A8A4043-86FE-4232-8545-FDCD6F500D9B}" presName="spacing" presStyleCnt="0"/>
      <dgm:spPr/>
    </dgm:pt>
    <dgm:pt modelId="{1BB19A64-B320-4468-84B0-2629FB32BF47}" type="pres">
      <dgm:prSet presAssocID="{8CF9506E-C650-41E4-B108-7BB6A6ED2372}" presName="linNode" presStyleCnt="0"/>
      <dgm:spPr/>
    </dgm:pt>
    <dgm:pt modelId="{1871BC0A-0367-43D5-8748-BA3B27B7750A}" type="pres">
      <dgm:prSet presAssocID="{8CF9506E-C650-41E4-B108-7BB6A6ED2372}" presName="parentShp" presStyleLbl="node1" presStyleIdx="1" presStyleCnt="2">
        <dgm:presLayoutVars>
          <dgm:bulletEnabled val="1"/>
        </dgm:presLayoutVars>
      </dgm:prSet>
      <dgm:spPr/>
    </dgm:pt>
    <dgm:pt modelId="{40B77AF7-02F8-4A80-AC36-62C7D54C1D42}" type="pres">
      <dgm:prSet presAssocID="{8CF9506E-C650-41E4-B108-7BB6A6ED237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8E8DA16-9AAC-4C36-86E8-610F2C9566FE}" type="presOf" srcId="{3E6D91B0-B63D-4A60-98BC-68AB7A39F9D4}" destId="{AF5EFAD4-BFD7-446F-891F-B3E76A411AD6}" srcOrd="0" destOrd="0" presId="urn:microsoft.com/office/officeart/2005/8/layout/vList6"/>
    <dgm:cxn modelId="{26D9481F-63D3-4A1A-B195-AEF37D33DDCD}" srcId="{C58B9ECC-CEDB-4B9C-8791-5357C4A32A3E}" destId="{1E1CAE6C-5196-455A-A67F-64CA1516B785}" srcOrd="0" destOrd="0" parTransId="{7354C742-5E9D-40E5-B103-680814896D8D}" sibTransId="{7A8A4043-86FE-4232-8545-FDCD6F500D9B}"/>
    <dgm:cxn modelId="{70813E28-1BF4-4796-9811-0CD43F77C90B}" type="presOf" srcId="{1E1CAE6C-5196-455A-A67F-64CA1516B785}" destId="{B739D3E6-2FA1-46A7-AA86-4A98A432A5A2}" srcOrd="0" destOrd="0" presId="urn:microsoft.com/office/officeart/2005/8/layout/vList6"/>
    <dgm:cxn modelId="{8DA78539-6774-4491-AA14-F100EB6C56D7}" type="presOf" srcId="{EEC49AD0-11FB-41B4-8E8C-4DFAE8D56019}" destId="{AF5EFAD4-BFD7-446F-891F-B3E76A411AD6}" srcOrd="0" destOrd="1" presId="urn:microsoft.com/office/officeart/2005/8/layout/vList6"/>
    <dgm:cxn modelId="{D25CA539-8A42-4017-8F2D-E14E1CB4351F}" srcId="{C58B9ECC-CEDB-4B9C-8791-5357C4A32A3E}" destId="{8CF9506E-C650-41E4-B108-7BB6A6ED2372}" srcOrd="1" destOrd="0" parTransId="{BA7063DA-505E-40D4-9DDC-EB3AA6961234}" sibTransId="{840FE347-E473-4C41-A055-CE84B2344C5E}"/>
    <dgm:cxn modelId="{5C10734D-5AFA-41E1-99AB-5F5455C603A9}" srcId="{1E1CAE6C-5196-455A-A67F-64CA1516B785}" destId="{4C2E18EC-DD2E-4505-851F-5AD9C12BB513}" srcOrd="2" destOrd="0" parTransId="{6D62DCCB-2C0A-45B5-81EB-CC9DB9A4E3CA}" sibTransId="{C13B1899-F8A7-476F-8C26-607E52F15CBD}"/>
    <dgm:cxn modelId="{BC718F56-C90A-46CC-9BD2-B71965B84E12}" srcId="{1E1CAE6C-5196-455A-A67F-64CA1516B785}" destId="{EEC49AD0-11FB-41B4-8E8C-4DFAE8D56019}" srcOrd="1" destOrd="0" parTransId="{AF5389A1-9519-4335-AFCF-11FD69B436FC}" sibTransId="{2EBA373E-3B2D-44C6-9F3D-3D2B997EE27D}"/>
    <dgm:cxn modelId="{906A4362-6E85-4264-BAF0-593AC5207455}" type="presOf" srcId="{FCF27068-E00D-4C60-924E-BB03AA8E868E}" destId="{40B77AF7-02F8-4A80-AC36-62C7D54C1D42}" srcOrd="0" destOrd="2" presId="urn:microsoft.com/office/officeart/2005/8/layout/vList6"/>
    <dgm:cxn modelId="{9C33C763-ABC7-45B3-BE91-E3220E0E9F6F}" srcId="{8CF9506E-C650-41E4-B108-7BB6A6ED2372}" destId="{FCF27068-E00D-4C60-924E-BB03AA8E868E}" srcOrd="2" destOrd="0" parTransId="{855EE170-F2D4-4435-A105-F993E3645ADA}" sibTransId="{A9B82646-D935-482B-A3D3-3A86F33300F3}"/>
    <dgm:cxn modelId="{D0CC1167-579A-466A-9CBB-FAA05BE10697}" type="presOf" srcId="{72AE4657-481C-4331-AF57-05A1E5578B3A}" destId="{40B77AF7-02F8-4A80-AC36-62C7D54C1D42}" srcOrd="0" destOrd="0" presId="urn:microsoft.com/office/officeart/2005/8/layout/vList6"/>
    <dgm:cxn modelId="{1982D272-FB18-42AF-B886-27294C1E2379}" type="presOf" srcId="{4C2E18EC-DD2E-4505-851F-5AD9C12BB513}" destId="{AF5EFAD4-BFD7-446F-891F-B3E76A411AD6}" srcOrd="0" destOrd="2" presId="urn:microsoft.com/office/officeart/2005/8/layout/vList6"/>
    <dgm:cxn modelId="{5A429078-F82A-4C8D-8BBE-CF691AEDA2B6}" type="presOf" srcId="{8CF9506E-C650-41E4-B108-7BB6A6ED2372}" destId="{1871BC0A-0367-43D5-8748-BA3B27B7750A}" srcOrd="0" destOrd="0" presId="urn:microsoft.com/office/officeart/2005/8/layout/vList6"/>
    <dgm:cxn modelId="{471E2684-B6B1-49B7-88D3-66423FA36206}" type="presOf" srcId="{B4DD40DD-18B0-49D2-84B1-142C4A5AA758}" destId="{40B77AF7-02F8-4A80-AC36-62C7D54C1D42}" srcOrd="0" destOrd="1" presId="urn:microsoft.com/office/officeart/2005/8/layout/vList6"/>
    <dgm:cxn modelId="{7ABBA18A-8C50-48C4-B985-8EDCF31709EC}" type="presOf" srcId="{A8E68DEB-9317-489B-985F-64D1AC8160DF}" destId="{40B77AF7-02F8-4A80-AC36-62C7D54C1D42}" srcOrd="0" destOrd="3" presId="urn:microsoft.com/office/officeart/2005/8/layout/vList6"/>
    <dgm:cxn modelId="{E34D178B-EAAC-4606-A8B4-1B313211CD11}" type="presOf" srcId="{C58B9ECC-CEDB-4B9C-8791-5357C4A32A3E}" destId="{5F586A52-5EAA-4A0F-B637-3511A1DB2D84}" srcOrd="0" destOrd="0" presId="urn:microsoft.com/office/officeart/2005/8/layout/vList6"/>
    <dgm:cxn modelId="{E109599B-999F-44F4-B80F-1539260A0F7A}" srcId="{8CF9506E-C650-41E4-B108-7BB6A6ED2372}" destId="{72AE4657-481C-4331-AF57-05A1E5578B3A}" srcOrd="0" destOrd="0" parTransId="{B0727BC8-ECE5-4F35-98EC-CE80B6717DFF}" sibTransId="{7BA20EB4-924A-4D86-A08A-2B7329BC2AF0}"/>
    <dgm:cxn modelId="{6A94B9A8-0F92-4C8C-A90A-625B295353CB}" srcId="{8CF9506E-C650-41E4-B108-7BB6A6ED2372}" destId="{B4DD40DD-18B0-49D2-84B1-142C4A5AA758}" srcOrd="1" destOrd="0" parTransId="{0A5D5CCB-AFB3-4CDB-AB4B-CF877B1514A4}" sibTransId="{3F631BB6-E360-4CC4-B55B-20C350D52718}"/>
    <dgm:cxn modelId="{B89A56AC-F13A-40E2-948D-10A8526EF237}" srcId="{1E1CAE6C-5196-455A-A67F-64CA1516B785}" destId="{3E6D91B0-B63D-4A60-98BC-68AB7A39F9D4}" srcOrd="0" destOrd="0" parTransId="{8D95EB20-076C-4A06-B2EA-7307650FE483}" sibTransId="{E94D9D70-6CDF-40A5-82E2-E40F9A5C96B3}"/>
    <dgm:cxn modelId="{A94CF9D4-3257-4893-868E-ED5E97580A3F}" srcId="{8CF9506E-C650-41E4-B108-7BB6A6ED2372}" destId="{53AA0F23-25CE-45C9-B163-43B3B944BC34}" srcOrd="4" destOrd="0" parTransId="{35FF8FEE-71A9-4742-9AB4-AF2A85BA8E9E}" sibTransId="{4FD9537D-E74F-49A0-9AC4-A253DFE9BE9D}"/>
    <dgm:cxn modelId="{349708E0-605F-400B-953F-36DDAE8B9696}" srcId="{8CF9506E-C650-41E4-B108-7BB6A6ED2372}" destId="{A8E68DEB-9317-489B-985F-64D1AC8160DF}" srcOrd="3" destOrd="0" parTransId="{143DE806-64F3-4A23-AC42-7C001045F2BE}" sibTransId="{4450D068-F57B-4414-AC39-81627D7CB27B}"/>
    <dgm:cxn modelId="{D03109EA-D1A4-45F2-AD01-1D3219D0C02C}" type="presOf" srcId="{53AA0F23-25CE-45C9-B163-43B3B944BC34}" destId="{40B77AF7-02F8-4A80-AC36-62C7D54C1D42}" srcOrd="0" destOrd="4" presId="urn:microsoft.com/office/officeart/2005/8/layout/vList6"/>
    <dgm:cxn modelId="{FE4C82CA-AF91-436A-A09E-DB538915FC31}" type="presParOf" srcId="{5F586A52-5EAA-4A0F-B637-3511A1DB2D84}" destId="{CD684CCF-8987-4634-9639-B2B1BD40B3B9}" srcOrd="0" destOrd="0" presId="urn:microsoft.com/office/officeart/2005/8/layout/vList6"/>
    <dgm:cxn modelId="{5E437700-A801-4B63-815A-608AC9DD739E}" type="presParOf" srcId="{CD684CCF-8987-4634-9639-B2B1BD40B3B9}" destId="{B739D3E6-2FA1-46A7-AA86-4A98A432A5A2}" srcOrd="0" destOrd="0" presId="urn:microsoft.com/office/officeart/2005/8/layout/vList6"/>
    <dgm:cxn modelId="{11D10312-B86A-4F45-A09D-D401A69E3A29}" type="presParOf" srcId="{CD684CCF-8987-4634-9639-B2B1BD40B3B9}" destId="{AF5EFAD4-BFD7-446F-891F-B3E76A411AD6}" srcOrd="1" destOrd="0" presId="urn:microsoft.com/office/officeart/2005/8/layout/vList6"/>
    <dgm:cxn modelId="{483C2336-2A72-4031-A36F-42DC860BB8E7}" type="presParOf" srcId="{5F586A52-5EAA-4A0F-B637-3511A1DB2D84}" destId="{E4C874A1-7FAF-4CBB-A1B0-10D4740838B9}" srcOrd="1" destOrd="0" presId="urn:microsoft.com/office/officeart/2005/8/layout/vList6"/>
    <dgm:cxn modelId="{66FEEBD4-2A8A-495B-AD1D-65E5CBE50D9D}" type="presParOf" srcId="{5F586A52-5EAA-4A0F-B637-3511A1DB2D84}" destId="{1BB19A64-B320-4468-84B0-2629FB32BF47}" srcOrd="2" destOrd="0" presId="urn:microsoft.com/office/officeart/2005/8/layout/vList6"/>
    <dgm:cxn modelId="{FF747EC5-3E8B-4A7F-8A0A-12156748F09B}" type="presParOf" srcId="{1BB19A64-B320-4468-84B0-2629FB32BF47}" destId="{1871BC0A-0367-43D5-8748-BA3B27B7750A}" srcOrd="0" destOrd="0" presId="urn:microsoft.com/office/officeart/2005/8/layout/vList6"/>
    <dgm:cxn modelId="{BD1EA26A-0476-4E6A-ADC9-88D96E8BF462}" type="presParOf" srcId="{1BB19A64-B320-4468-84B0-2629FB32BF47}" destId="{40B77AF7-02F8-4A80-AC36-62C7D54C1D4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000" dirty="0"/>
            <a:t>Exploring raw data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400" dirty="0"/>
            <a:t>Started with 21 variables and 7043 observations.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/>
      <dgm:spPr/>
      <dgm:t>
        <a:bodyPr/>
        <a:lstStyle/>
        <a:p>
          <a:r>
            <a:rPr lang="en-US" dirty="0"/>
            <a:t>Removed one unnecessary column which won’t contribute to building good model.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95D434D6-EB53-4BFB-B7FF-C9070287944B}">
      <dgm:prSet phldrT="[Text]"/>
      <dgm:spPr/>
      <dgm:t>
        <a:bodyPr/>
        <a:lstStyle/>
        <a:p>
          <a:r>
            <a:rPr lang="en-US" dirty="0"/>
            <a:t>Identified missing values from observations and imputed them.</a:t>
          </a:r>
        </a:p>
      </dgm:t>
    </dgm:pt>
    <dgm:pt modelId="{BD9EE355-BD39-4A0C-81D1-C2D96D5FD8FD}" type="parTrans" cxnId="{CC368BC2-1BF8-4154-A424-C4C1084642FC}">
      <dgm:prSet/>
      <dgm:spPr/>
      <dgm:t>
        <a:bodyPr/>
        <a:lstStyle/>
        <a:p>
          <a:endParaRPr lang="en-US"/>
        </a:p>
      </dgm:t>
    </dgm:pt>
    <dgm:pt modelId="{F0539767-5AD8-4A61-A193-E5E9059B0577}" type="sibTrans" cxnId="{CC368BC2-1BF8-4154-A424-C4C1084642FC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/>
      <dgm:spPr/>
      <dgm:t>
        <a:bodyPr/>
        <a:lstStyle/>
        <a:p>
          <a:r>
            <a:rPr lang="en-US" dirty="0"/>
            <a:t>Understanding relationships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/>
      <dgm:spPr/>
      <dgm:t>
        <a:bodyPr/>
        <a:lstStyle/>
        <a:p>
          <a:r>
            <a:rPr lang="en-US" dirty="0"/>
            <a:t>Built graphs to understand the relationship between various input variables and churn.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/>
      <dgm:spPr/>
      <dgm:t>
        <a:bodyPr/>
        <a:lstStyle/>
        <a:p>
          <a:r>
            <a:rPr lang="en-US" dirty="0"/>
            <a:t>Cleaning data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F1378F46-AA7A-4A29-B914-9983E011C541}">
      <dgm:prSet phldrT="[Text]" custT="1"/>
      <dgm:spPr/>
      <dgm:t>
        <a:bodyPr/>
        <a:lstStyle/>
        <a:p>
          <a:r>
            <a:rPr lang="en-US" sz="1400" dirty="0"/>
            <a:t>Standardized the column titles. </a:t>
          </a:r>
        </a:p>
      </dgm:t>
    </dgm:pt>
    <dgm:pt modelId="{E73D9420-344A-4C34-A14D-CA12289F9081}" type="sibTrans" cxnId="{C5476D04-5A6B-4565-8237-1D89D31A3880}">
      <dgm:prSet/>
      <dgm:spPr/>
      <dgm:t>
        <a:bodyPr/>
        <a:lstStyle/>
        <a:p>
          <a:endParaRPr lang="en-US"/>
        </a:p>
      </dgm:t>
    </dgm:pt>
    <dgm:pt modelId="{84A7CE10-4E3B-48AD-ABE0-9BEBA3F2DC2F}" type="parTrans" cxnId="{C5476D04-5A6B-4565-8237-1D89D31A3880}">
      <dgm:prSet/>
      <dgm:spPr/>
      <dgm:t>
        <a:bodyPr/>
        <a:lstStyle/>
        <a:p>
          <a:endParaRPr lang="en-US"/>
        </a:p>
      </dgm:t>
    </dgm:pt>
    <dgm:pt modelId="{CD7417DA-C358-4D89-911B-350CD905AD11}">
      <dgm:prSet/>
      <dgm:spPr/>
      <dgm:t>
        <a:bodyPr/>
        <a:lstStyle/>
        <a:p>
          <a:r>
            <a:rPr lang="en-US" dirty="0"/>
            <a:t>Encoding</a:t>
          </a:r>
        </a:p>
      </dgm:t>
    </dgm:pt>
    <dgm:pt modelId="{609AEF00-AC21-4ECF-B78D-9CEF23DAB1E9}" type="parTrans" cxnId="{FFBE2DAE-D036-455A-8F2E-6274F80C3E7A}">
      <dgm:prSet/>
      <dgm:spPr/>
      <dgm:t>
        <a:bodyPr/>
        <a:lstStyle/>
        <a:p>
          <a:endParaRPr lang="en-US"/>
        </a:p>
      </dgm:t>
    </dgm:pt>
    <dgm:pt modelId="{6BCFD4E5-7D5D-4487-8271-54212E6918B7}" type="sibTrans" cxnId="{FFBE2DAE-D036-455A-8F2E-6274F80C3E7A}">
      <dgm:prSet/>
      <dgm:spPr/>
      <dgm:t>
        <a:bodyPr/>
        <a:lstStyle/>
        <a:p>
          <a:endParaRPr lang="en-US"/>
        </a:p>
      </dgm:t>
    </dgm:pt>
    <dgm:pt modelId="{298185B8-70A2-4193-B074-5A4EFBB26385}">
      <dgm:prSet/>
      <dgm:spPr/>
      <dgm:t>
        <a:bodyPr/>
        <a:lstStyle/>
        <a:p>
          <a:r>
            <a:rPr lang="en-US" dirty="0"/>
            <a:t>Used Dummy encoding as well as Ordinal encoding for input variables and Label encoding for target.</a:t>
          </a:r>
        </a:p>
      </dgm:t>
    </dgm:pt>
    <dgm:pt modelId="{D4C550A2-FCA2-4378-BAE4-2701503EC4B5}" type="parTrans" cxnId="{5280868F-9968-4857-8D63-6F7D3A0178DD}">
      <dgm:prSet/>
      <dgm:spPr/>
      <dgm:t>
        <a:bodyPr/>
        <a:lstStyle/>
        <a:p>
          <a:endParaRPr lang="en-US"/>
        </a:p>
      </dgm:t>
    </dgm:pt>
    <dgm:pt modelId="{61E23ECA-222A-4C8E-B7BE-43CDB0C9B4D4}" type="sibTrans" cxnId="{5280868F-9968-4857-8D63-6F7D3A0178DD}">
      <dgm:prSet/>
      <dgm:spPr/>
      <dgm:t>
        <a:bodyPr/>
        <a:lstStyle/>
        <a:p>
          <a:endParaRPr lang="en-US"/>
        </a:p>
      </dgm:t>
    </dgm:pt>
    <dgm:pt modelId="{5DD774F4-2DC8-4A08-BB35-D55BCC1DDD14}" type="pres">
      <dgm:prSet presAssocID="{776C88DC-D3FB-4E27-A716-A5ACA216167C}" presName="outerComposite" presStyleCnt="0">
        <dgm:presLayoutVars>
          <dgm:chMax val="5"/>
          <dgm:dir/>
          <dgm:resizeHandles val="exact"/>
        </dgm:presLayoutVars>
      </dgm:prSet>
      <dgm:spPr/>
    </dgm:pt>
    <dgm:pt modelId="{57B2CB30-8ED5-4242-86AE-4A7F6EC7AE32}" type="pres">
      <dgm:prSet presAssocID="{776C88DC-D3FB-4E27-A716-A5ACA216167C}" presName="dummyMaxCanvas" presStyleCnt="0">
        <dgm:presLayoutVars/>
      </dgm:prSet>
      <dgm:spPr/>
    </dgm:pt>
    <dgm:pt modelId="{58F3B074-C900-4B6B-A412-06FF22612511}" type="pres">
      <dgm:prSet presAssocID="{776C88DC-D3FB-4E27-A716-A5ACA216167C}" presName="FourNodes_1" presStyleLbl="node1" presStyleIdx="0" presStyleCnt="4">
        <dgm:presLayoutVars>
          <dgm:bulletEnabled val="1"/>
        </dgm:presLayoutVars>
      </dgm:prSet>
      <dgm:spPr/>
    </dgm:pt>
    <dgm:pt modelId="{C304CCA5-A043-4E31-B348-08F9600821BF}" type="pres">
      <dgm:prSet presAssocID="{776C88DC-D3FB-4E27-A716-A5ACA216167C}" presName="FourNodes_2" presStyleLbl="node1" presStyleIdx="1" presStyleCnt="4">
        <dgm:presLayoutVars>
          <dgm:bulletEnabled val="1"/>
        </dgm:presLayoutVars>
      </dgm:prSet>
      <dgm:spPr/>
    </dgm:pt>
    <dgm:pt modelId="{5D8A5AED-6D35-4582-A0EA-D7A5A928FF72}" type="pres">
      <dgm:prSet presAssocID="{776C88DC-D3FB-4E27-A716-A5ACA216167C}" presName="FourNodes_3" presStyleLbl="node1" presStyleIdx="2" presStyleCnt="4">
        <dgm:presLayoutVars>
          <dgm:bulletEnabled val="1"/>
        </dgm:presLayoutVars>
      </dgm:prSet>
      <dgm:spPr/>
    </dgm:pt>
    <dgm:pt modelId="{37E2263E-CFFF-4D6B-AF70-C5758A5C0E1B}" type="pres">
      <dgm:prSet presAssocID="{776C88DC-D3FB-4E27-A716-A5ACA216167C}" presName="FourNodes_4" presStyleLbl="node1" presStyleIdx="3" presStyleCnt="4">
        <dgm:presLayoutVars>
          <dgm:bulletEnabled val="1"/>
        </dgm:presLayoutVars>
      </dgm:prSet>
      <dgm:spPr/>
    </dgm:pt>
    <dgm:pt modelId="{8795E97B-A041-43AB-B65B-CDB3DB5EDA8B}" type="pres">
      <dgm:prSet presAssocID="{776C88DC-D3FB-4E27-A716-A5ACA216167C}" presName="FourConn_1-2" presStyleLbl="fgAccFollowNode1" presStyleIdx="0" presStyleCnt="3">
        <dgm:presLayoutVars>
          <dgm:bulletEnabled val="1"/>
        </dgm:presLayoutVars>
      </dgm:prSet>
      <dgm:spPr/>
    </dgm:pt>
    <dgm:pt modelId="{9077CE26-D1DB-4966-B6E7-9D776D04338B}" type="pres">
      <dgm:prSet presAssocID="{776C88DC-D3FB-4E27-A716-A5ACA216167C}" presName="FourConn_2-3" presStyleLbl="fgAccFollowNode1" presStyleIdx="1" presStyleCnt="3">
        <dgm:presLayoutVars>
          <dgm:bulletEnabled val="1"/>
        </dgm:presLayoutVars>
      </dgm:prSet>
      <dgm:spPr/>
    </dgm:pt>
    <dgm:pt modelId="{C4BC7306-441A-4ADF-B7DD-F1BBC08F550E}" type="pres">
      <dgm:prSet presAssocID="{776C88DC-D3FB-4E27-A716-A5ACA216167C}" presName="FourConn_3-4" presStyleLbl="fgAccFollowNode1" presStyleIdx="2" presStyleCnt="3">
        <dgm:presLayoutVars>
          <dgm:bulletEnabled val="1"/>
        </dgm:presLayoutVars>
      </dgm:prSet>
      <dgm:spPr/>
    </dgm:pt>
    <dgm:pt modelId="{9BF8EF96-86DE-4D80-ADE5-68E23D861404}" type="pres">
      <dgm:prSet presAssocID="{776C88DC-D3FB-4E27-A716-A5ACA216167C}" presName="FourNodes_1_text" presStyleLbl="node1" presStyleIdx="3" presStyleCnt="4">
        <dgm:presLayoutVars>
          <dgm:bulletEnabled val="1"/>
        </dgm:presLayoutVars>
      </dgm:prSet>
      <dgm:spPr/>
    </dgm:pt>
    <dgm:pt modelId="{7A427E04-1B4C-49A3-9A69-7327944F2A6C}" type="pres">
      <dgm:prSet presAssocID="{776C88DC-D3FB-4E27-A716-A5ACA216167C}" presName="FourNodes_2_text" presStyleLbl="node1" presStyleIdx="3" presStyleCnt="4">
        <dgm:presLayoutVars>
          <dgm:bulletEnabled val="1"/>
        </dgm:presLayoutVars>
      </dgm:prSet>
      <dgm:spPr/>
    </dgm:pt>
    <dgm:pt modelId="{D64344E5-CBE4-4063-8011-728A80C146D0}" type="pres">
      <dgm:prSet presAssocID="{776C88DC-D3FB-4E27-A716-A5ACA216167C}" presName="FourNodes_3_text" presStyleLbl="node1" presStyleIdx="3" presStyleCnt="4">
        <dgm:presLayoutVars>
          <dgm:bulletEnabled val="1"/>
        </dgm:presLayoutVars>
      </dgm:prSet>
      <dgm:spPr/>
    </dgm:pt>
    <dgm:pt modelId="{ED068043-0917-450C-8D7E-A33FA572B6AF}" type="pres">
      <dgm:prSet presAssocID="{776C88DC-D3FB-4E27-A716-A5ACA216167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C5476D04-5A6B-4565-8237-1D89D31A3880}" srcId="{A11FEBD0-59DF-41F3-9837-DACDB2729712}" destId="{F1378F46-AA7A-4A29-B914-9983E011C541}" srcOrd="1" destOrd="0" parTransId="{84A7CE10-4E3B-48AD-ABE0-9BEBA3F2DC2F}" sibTransId="{E73D9420-344A-4C34-A14D-CA12289F9081}"/>
    <dgm:cxn modelId="{B16B7E0F-72AD-4EB4-8AB1-9DA445961AE9}" type="presOf" srcId="{0B97DDB4-057C-4115-9E25-0604BF9FF337}" destId="{C304CCA5-A043-4E31-B348-08F9600821BF}" srcOrd="0" destOrd="1" presId="urn:microsoft.com/office/officeart/2005/8/layout/vProcess5"/>
    <dgm:cxn modelId="{CD675822-3C8F-4DA4-BBF6-6D9EE4008398}" type="presOf" srcId="{CD7417DA-C358-4D89-911B-350CD905AD11}" destId="{37E2263E-CFFF-4D6B-AF70-C5758A5C0E1B}" srcOrd="0" destOrd="0" presId="urn:microsoft.com/office/officeart/2005/8/layout/vProcess5"/>
    <dgm:cxn modelId="{38B02E29-CCC9-4041-8E9A-27CD541C847D}" type="presOf" srcId="{F1378F46-AA7A-4A29-B914-9983E011C541}" destId="{58F3B074-C900-4B6B-A412-06FF22612511}" srcOrd="0" destOrd="2" presId="urn:microsoft.com/office/officeart/2005/8/layout/vProcess5"/>
    <dgm:cxn modelId="{6E96BC34-AC36-4816-9D92-B17AA4334829}" type="presOf" srcId="{95D434D6-EB53-4BFB-B7FF-C9070287944B}" destId="{7A427E04-1B4C-49A3-9A69-7327944F2A6C}" srcOrd="1" destOrd="2" presId="urn:microsoft.com/office/officeart/2005/8/layout/vProcess5"/>
    <dgm:cxn modelId="{4976013C-39E5-42AA-B9A0-D240C3658C8A}" type="presOf" srcId="{CD7417DA-C358-4D89-911B-350CD905AD11}" destId="{ED068043-0917-450C-8D7E-A33FA572B6AF}" srcOrd="1" destOrd="0" presId="urn:microsoft.com/office/officeart/2005/8/layout/vProcess5"/>
    <dgm:cxn modelId="{5F42FD41-2AF9-44BB-9E63-E544667EE371}" type="presOf" srcId="{298185B8-70A2-4193-B074-5A4EFBB26385}" destId="{ED068043-0917-450C-8D7E-A33FA572B6AF}" srcOrd="1" destOrd="1" presId="urn:microsoft.com/office/officeart/2005/8/layout/vProcess5"/>
    <dgm:cxn modelId="{943ED246-1F1D-447F-A0F0-FEBF21CA3512}" type="presOf" srcId="{DAF52E26-41CC-46A0-8526-C166635E9645}" destId="{8795E97B-A041-43AB-B65B-CDB3DB5EDA8B}" srcOrd="0" destOrd="0" presId="urn:microsoft.com/office/officeart/2005/8/layout/vProcess5"/>
    <dgm:cxn modelId="{7CA08A5E-F2D6-4A7F-A9F9-449296432B45}" type="presOf" srcId="{C99F9F0B-F692-4129-AD5C-CDF26E89BD28}" destId="{5D8A5AED-6D35-4582-A0EA-D7A5A928FF72}" srcOrd="0" destOrd="0" presId="urn:microsoft.com/office/officeart/2005/8/layout/vProcess5"/>
    <dgm:cxn modelId="{E9B2A063-CEFA-42B3-9071-7CBB2A86CCFB}" type="presOf" srcId="{A11FEBD0-59DF-41F3-9837-DACDB2729712}" destId="{9BF8EF96-86DE-4D80-ADE5-68E23D861404}" srcOrd="1" destOrd="0" presId="urn:microsoft.com/office/officeart/2005/8/layout/vProcess5"/>
    <dgm:cxn modelId="{24C60E70-25C5-4203-8423-4EDDEF598308}" type="presOf" srcId="{298185B8-70A2-4193-B074-5A4EFBB26385}" destId="{37E2263E-CFFF-4D6B-AF70-C5758A5C0E1B}" srcOrd="0" destOrd="1" presId="urn:microsoft.com/office/officeart/2005/8/layout/vProcess5"/>
    <dgm:cxn modelId="{00D0AC70-D74B-4D3C-A6DE-2A778626B3C4}" srcId="{776C88DC-D3FB-4E27-A716-A5ACA216167C}" destId="{C99F9F0B-F692-4129-AD5C-CDF26E89BD28}" srcOrd="2" destOrd="0" parTransId="{82409F28-0825-49D0-A785-3C7D2F591E1C}" sibTransId="{D7E2B302-BC8E-4CE2-B8CF-143C79BD654C}"/>
    <dgm:cxn modelId="{89252472-8BC7-40BD-B72E-8C20B7942B22}" type="presOf" srcId="{C99F9F0B-F692-4129-AD5C-CDF26E89BD28}" destId="{D64344E5-CBE4-4063-8011-728A80C146D0}" srcOrd="1" destOrd="0" presId="urn:microsoft.com/office/officeart/2005/8/layout/vProcess5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199DAF8C-2016-4DB4-80CF-DC83646ACB49}" type="presOf" srcId="{D7E2B302-BC8E-4CE2-B8CF-143C79BD654C}" destId="{C4BC7306-441A-4ADF-B7DD-F1BBC08F550E}" srcOrd="0" destOrd="0" presId="urn:microsoft.com/office/officeart/2005/8/layout/vProcess5"/>
    <dgm:cxn modelId="{5280868F-9968-4857-8D63-6F7D3A0178DD}" srcId="{CD7417DA-C358-4D89-911B-350CD905AD11}" destId="{298185B8-70A2-4193-B074-5A4EFBB26385}" srcOrd="0" destOrd="0" parTransId="{D4C550A2-FCA2-4378-BAE4-2701503EC4B5}" sibTransId="{61E23ECA-222A-4C8E-B7BE-43CDB0C9B4D4}"/>
    <dgm:cxn modelId="{86070893-E8F2-4E9D-BC65-043656656C84}" type="presOf" srcId="{95D434D6-EB53-4BFB-B7FF-C9070287944B}" destId="{C304CCA5-A043-4E31-B348-08F9600821BF}" srcOrd="0" destOrd="2" presId="urn:microsoft.com/office/officeart/2005/8/layout/vProcess5"/>
    <dgm:cxn modelId="{C9DEEC98-A1BA-482A-850E-8E0C9806F733}" type="presOf" srcId="{6B1E8654-5F08-498E-8DB6-FDC870B1038B}" destId="{D64344E5-CBE4-4063-8011-728A80C146D0}" srcOrd="1" destOrd="1" presId="urn:microsoft.com/office/officeart/2005/8/layout/vProcess5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29C3D5A2-2C6F-42BA-BBE4-68D594F8B059}" type="presOf" srcId="{A8B771A1-04D4-4433-8191-A21F197B9239}" destId="{9077CE26-D1DB-4966-B6E7-9D776D04338B}" srcOrd="0" destOrd="0" presId="urn:microsoft.com/office/officeart/2005/8/layout/vProcess5"/>
    <dgm:cxn modelId="{FFBE2DAE-D036-455A-8F2E-6274F80C3E7A}" srcId="{776C88DC-D3FB-4E27-A716-A5ACA216167C}" destId="{CD7417DA-C358-4D89-911B-350CD905AD11}" srcOrd="3" destOrd="0" parTransId="{609AEF00-AC21-4ECF-B78D-9CEF23DAB1E9}" sibTransId="{6BCFD4E5-7D5D-4487-8271-54212E6918B7}"/>
    <dgm:cxn modelId="{E1195DBB-B2EA-4B18-88A6-70F4014B261B}" type="presOf" srcId="{6B1E8654-5F08-498E-8DB6-FDC870B1038B}" destId="{5D8A5AED-6D35-4582-A0EA-D7A5A928FF72}" srcOrd="0" destOrd="1" presId="urn:microsoft.com/office/officeart/2005/8/layout/vProcess5"/>
    <dgm:cxn modelId="{CC368BC2-1BF8-4154-A424-C4C1084642FC}" srcId="{FB1374B1-A0D8-4E88-A568-DDFA89357464}" destId="{95D434D6-EB53-4BFB-B7FF-C9070287944B}" srcOrd="1" destOrd="0" parTransId="{BD9EE355-BD39-4A0C-81D1-C2D96D5FD8FD}" sibTransId="{F0539767-5AD8-4A61-A193-E5E9059B0577}"/>
    <dgm:cxn modelId="{F25325C7-63B5-4118-B015-B06A2D514117}" type="presOf" srcId="{1FA048F1-D249-4D23-8E96-ABAF6F4A5D3D}" destId="{9BF8EF96-86DE-4D80-ADE5-68E23D861404}" srcOrd="1" destOrd="1" presId="urn:microsoft.com/office/officeart/2005/8/layout/vProcess5"/>
    <dgm:cxn modelId="{F043EBCA-2B28-4387-8DAB-63F0FA0A7616}" type="presOf" srcId="{0B97DDB4-057C-4115-9E25-0604BF9FF337}" destId="{7A427E04-1B4C-49A3-9A69-7327944F2A6C}" srcOrd="1" destOrd="1" presId="urn:microsoft.com/office/officeart/2005/8/layout/vProcess5"/>
    <dgm:cxn modelId="{2ECA98CC-1984-4E99-A2FF-7188539E499A}" type="presOf" srcId="{A11FEBD0-59DF-41F3-9837-DACDB2729712}" destId="{58F3B074-C900-4B6B-A412-06FF22612511}" srcOrd="0" destOrd="0" presId="urn:microsoft.com/office/officeart/2005/8/layout/vProcess5"/>
    <dgm:cxn modelId="{DFE373E0-640E-46E8-9F9E-85930DAEDE6E}" type="presOf" srcId="{FB1374B1-A0D8-4E88-A568-DDFA89357464}" destId="{C304CCA5-A043-4E31-B348-08F9600821BF}" srcOrd="0" destOrd="0" presId="urn:microsoft.com/office/officeart/2005/8/layout/vProcess5"/>
    <dgm:cxn modelId="{F3523EE1-C379-4725-879A-8866F89F67DB}" type="presOf" srcId="{776C88DC-D3FB-4E27-A716-A5ACA216167C}" destId="{5DD774F4-2DC8-4A08-BB35-D55BCC1DDD14}" srcOrd="0" destOrd="0" presId="urn:microsoft.com/office/officeart/2005/8/layout/vProcess5"/>
    <dgm:cxn modelId="{4A1967ED-C1E7-4163-8376-AD9DA12460B3}" type="presOf" srcId="{1FA048F1-D249-4D23-8E96-ABAF6F4A5D3D}" destId="{58F3B074-C900-4B6B-A412-06FF22612511}" srcOrd="0" destOrd="1" presId="urn:microsoft.com/office/officeart/2005/8/layout/vProcess5"/>
    <dgm:cxn modelId="{87B3C9EF-8199-4BE5-9CF1-07F382B10458}" type="presOf" srcId="{F1378F46-AA7A-4A29-B914-9983E011C541}" destId="{9BF8EF96-86DE-4D80-ADE5-68E23D861404}" srcOrd="1" destOrd="2" presId="urn:microsoft.com/office/officeart/2005/8/layout/vProcess5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E5A5E6FE-BC25-4097-9A1C-6A13EB42703D}" type="presOf" srcId="{FB1374B1-A0D8-4E88-A568-DDFA89357464}" destId="{7A427E04-1B4C-49A3-9A69-7327944F2A6C}" srcOrd="1" destOrd="0" presId="urn:microsoft.com/office/officeart/2005/8/layout/vProcess5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DED72D26-C59E-4977-8D37-3BBE5723DFEB}" type="presParOf" srcId="{5DD774F4-2DC8-4A08-BB35-D55BCC1DDD14}" destId="{57B2CB30-8ED5-4242-86AE-4A7F6EC7AE32}" srcOrd="0" destOrd="0" presId="urn:microsoft.com/office/officeart/2005/8/layout/vProcess5"/>
    <dgm:cxn modelId="{26243BCC-0CF8-4FBE-A5FA-002CA0273CA9}" type="presParOf" srcId="{5DD774F4-2DC8-4A08-BB35-D55BCC1DDD14}" destId="{58F3B074-C900-4B6B-A412-06FF22612511}" srcOrd="1" destOrd="0" presId="urn:microsoft.com/office/officeart/2005/8/layout/vProcess5"/>
    <dgm:cxn modelId="{2E4E927B-FA9E-4CA5-8190-622BCC00C068}" type="presParOf" srcId="{5DD774F4-2DC8-4A08-BB35-D55BCC1DDD14}" destId="{C304CCA5-A043-4E31-B348-08F9600821BF}" srcOrd="2" destOrd="0" presId="urn:microsoft.com/office/officeart/2005/8/layout/vProcess5"/>
    <dgm:cxn modelId="{4A14120B-719B-4875-B73D-4743C2B8C30C}" type="presParOf" srcId="{5DD774F4-2DC8-4A08-BB35-D55BCC1DDD14}" destId="{5D8A5AED-6D35-4582-A0EA-D7A5A928FF72}" srcOrd="3" destOrd="0" presId="urn:microsoft.com/office/officeart/2005/8/layout/vProcess5"/>
    <dgm:cxn modelId="{9FAC76D4-B414-42CE-993E-D77B1F6B4373}" type="presParOf" srcId="{5DD774F4-2DC8-4A08-BB35-D55BCC1DDD14}" destId="{37E2263E-CFFF-4D6B-AF70-C5758A5C0E1B}" srcOrd="4" destOrd="0" presId="urn:microsoft.com/office/officeart/2005/8/layout/vProcess5"/>
    <dgm:cxn modelId="{4D7FE1AF-0F67-47FB-B814-0D07F18F0179}" type="presParOf" srcId="{5DD774F4-2DC8-4A08-BB35-D55BCC1DDD14}" destId="{8795E97B-A041-43AB-B65B-CDB3DB5EDA8B}" srcOrd="5" destOrd="0" presId="urn:microsoft.com/office/officeart/2005/8/layout/vProcess5"/>
    <dgm:cxn modelId="{7F852880-38C6-424A-BF48-492F913ABA04}" type="presParOf" srcId="{5DD774F4-2DC8-4A08-BB35-D55BCC1DDD14}" destId="{9077CE26-D1DB-4966-B6E7-9D776D04338B}" srcOrd="6" destOrd="0" presId="urn:microsoft.com/office/officeart/2005/8/layout/vProcess5"/>
    <dgm:cxn modelId="{7D93532A-F6B8-4BF7-9BA5-77CAB5059F02}" type="presParOf" srcId="{5DD774F4-2DC8-4A08-BB35-D55BCC1DDD14}" destId="{C4BC7306-441A-4ADF-B7DD-F1BBC08F550E}" srcOrd="7" destOrd="0" presId="urn:microsoft.com/office/officeart/2005/8/layout/vProcess5"/>
    <dgm:cxn modelId="{F0BC16E9-D1EC-4921-86A2-5DE141E930D4}" type="presParOf" srcId="{5DD774F4-2DC8-4A08-BB35-D55BCC1DDD14}" destId="{9BF8EF96-86DE-4D80-ADE5-68E23D861404}" srcOrd="8" destOrd="0" presId="urn:microsoft.com/office/officeart/2005/8/layout/vProcess5"/>
    <dgm:cxn modelId="{C24FFC3E-C492-48A7-B8D3-C877FB2BC182}" type="presParOf" srcId="{5DD774F4-2DC8-4A08-BB35-D55BCC1DDD14}" destId="{7A427E04-1B4C-49A3-9A69-7327944F2A6C}" srcOrd="9" destOrd="0" presId="urn:microsoft.com/office/officeart/2005/8/layout/vProcess5"/>
    <dgm:cxn modelId="{6615A97C-9EFC-45ED-9998-DAD500CBE589}" type="presParOf" srcId="{5DD774F4-2DC8-4A08-BB35-D55BCC1DDD14}" destId="{D64344E5-CBE4-4063-8011-728A80C146D0}" srcOrd="10" destOrd="0" presId="urn:microsoft.com/office/officeart/2005/8/layout/vProcess5"/>
    <dgm:cxn modelId="{55E29253-D648-4A0F-B49F-C4A2D9B63FF4}" type="presParOf" srcId="{5DD774F4-2DC8-4A08-BB35-D55BCC1DDD14}" destId="{ED068043-0917-450C-8D7E-A33FA572B6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EF6818DE-9871-4197-8084-BB1277A83C5C}">
      <dgm:prSet phldrT="[Text]"/>
      <dgm:spPr/>
      <dgm:t>
        <a:bodyPr/>
        <a:lstStyle/>
        <a:p>
          <a:r>
            <a:rPr lang="en-US" dirty="0"/>
            <a:t>Senior citizen</a:t>
          </a:r>
        </a:p>
      </dgm:t>
    </dgm:pt>
    <dgm:pt modelId="{FD1A06C8-F7EF-48A2-9181-3389D1E7E13A}" type="parTrans" cxnId="{526E9C06-AE01-4E5B-95E4-14FDA8EB2666}">
      <dgm:prSet/>
      <dgm:spPr/>
      <dgm:t>
        <a:bodyPr/>
        <a:lstStyle/>
        <a:p>
          <a:endParaRPr lang="en-US"/>
        </a:p>
      </dgm:t>
    </dgm:pt>
    <dgm:pt modelId="{BCE262A9-1693-4F8C-8893-9277CDA5FE55}" type="sibTrans" cxnId="{526E9C06-AE01-4E5B-95E4-14FDA8EB2666}">
      <dgm:prSet/>
      <dgm:spPr/>
      <dgm:t>
        <a:bodyPr/>
        <a:lstStyle/>
        <a:p>
          <a:endParaRPr lang="en-US"/>
        </a:p>
      </dgm:t>
    </dgm:pt>
    <dgm:pt modelId="{ADC664D6-A91C-4F32-9D9A-901837FA163F}">
      <dgm:prSet/>
      <dgm:spPr/>
      <dgm:t>
        <a:bodyPr/>
        <a:lstStyle/>
        <a:p>
          <a:r>
            <a:rPr lang="en-US" dirty="0"/>
            <a:t>Partner</a:t>
          </a:r>
        </a:p>
      </dgm:t>
    </dgm:pt>
    <dgm:pt modelId="{859B8908-42D1-4538-9D31-551B46B756D5}" type="parTrans" cxnId="{C59B9999-0026-4771-A7F5-649B068D3664}">
      <dgm:prSet/>
      <dgm:spPr/>
      <dgm:t>
        <a:bodyPr/>
        <a:lstStyle/>
        <a:p>
          <a:endParaRPr lang="en-US"/>
        </a:p>
      </dgm:t>
    </dgm:pt>
    <dgm:pt modelId="{CA9F6AAC-CD3D-40A6-B87E-FBFA28E70D69}" type="sibTrans" cxnId="{C59B9999-0026-4771-A7F5-649B068D3664}">
      <dgm:prSet/>
      <dgm:spPr/>
      <dgm:t>
        <a:bodyPr/>
        <a:lstStyle/>
        <a:p>
          <a:endParaRPr lang="en-US"/>
        </a:p>
      </dgm:t>
    </dgm:pt>
    <dgm:pt modelId="{388F693B-4D91-4534-B5E9-A45C5FD731BD}">
      <dgm:prSet/>
      <dgm:spPr/>
      <dgm:t>
        <a:bodyPr/>
        <a:lstStyle/>
        <a:p>
          <a:r>
            <a:rPr lang="en-US" dirty="0"/>
            <a:t>Tenure</a:t>
          </a:r>
        </a:p>
      </dgm:t>
    </dgm:pt>
    <dgm:pt modelId="{3A5AD63D-E9A2-4823-96C7-B7FE4F785605}" type="parTrans" cxnId="{E24FE804-0C86-4600-938D-D98FFA6E2619}">
      <dgm:prSet/>
      <dgm:spPr/>
      <dgm:t>
        <a:bodyPr/>
        <a:lstStyle/>
        <a:p>
          <a:endParaRPr lang="en-US"/>
        </a:p>
      </dgm:t>
    </dgm:pt>
    <dgm:pt modelId="{632F2868-1D00-4E97-B2A9-C8FDFA7F7EF6}" type="sibTrans" cxnId="{E24FE804-0C86-4600-938D-D98FFA6E2619}">
      <dgm:prSet/>
      <dgm:spPr/>
      <dgm:t>
        <a:bodyPr/>
        <a:lstStyle/>
        <a:p>
          <a:endParaRPr lang="en-US"/>
        </a:p>
      </dgm:t>
    </dgm:pt>
    <dgm:pt modelId="{6AC37A60-664C-4149-8E21-3FF0F5D16B77}">
      <dgm:prSet/>
      <dgm:spPr/>
      <dgm:t>
        <a:bodyPr/>
        <a:lstStyle/>
        <a:p>
          <a:r>
            <a:rPr lang="en-US" dirty="0"/>
            <a:t>Dependents</a:t>
          </a:r>
        </a:p>
      </dgm:t>
    </dgm:pt>
    <dgm:pt modelId="{5EAAEA70-285D-4A58-B88B-3E6782C640D6}" type="parTrans" cxnId="{A53F8BD3-D55B-46EC-854E-67966ECED5D6}">
      <dgm:prSet/>
      <dgm:spPr/>
      <dgm:t>
        <a:bodyPr/>
        <a:lstStyle/>
        <a:p>
          <a:endParaRPr lang="en-US"/>
        </a:p>
      </dgm:t>
    </dgm:pt>
    <dgm:pt modelId="{F2DF3413-B342-441F-A891-6807B9914F0B}" type="sibTrans" cxnId="{A53F8BD3-D55B-46EC-854E-67966ECED5D6}">
      <dgm:prSet/>
      <dgm:spPr/>
      <dgm:t>
        <a:bodyPr/>
        <a:lstStyle/>
        <a:p>
          <a:endParaRPr lang="en-US"/>
        </a:p>
      </dgm:t>
    </dgm:pt>
    <dgm:pt modelId="{976C4CBC-C912-4DDF-B1D9-641CF9931BA2}">
      <dgm:prSet/>
      <dgm:spPr/>
      <dgm:t>
        <a:bodyPr/>
        <a:lstStyle/>
        <a:p>
          <a:r>
            <a:rPr lang="en-US" dirty="0"/>
            <a:t>Multiple Lines</a:t>
          </a:r>
        </a:p>
      </dgm:t>
    </dgm:pt>
    <dgm:pt modelId="{DFC428E9-4FA9-4FF5-9CED-A908DE37F7B8}" type="parTrans" cxnId="{5C9DE499-AB03-458A-A067-42013F63EDAC}">
      <dgm:prSet/>
      <dgm:spPr/>
      <dgm:t>
        <a:bodyPr/>
        <a:lstStyle/>
        <a:p>
          <a:endParaRPr lang="en-US"/>
        </a:p>
      </dgm:t>
    </dgm:pt>
    <dgm:pt modelId="{70D32AFE-98DD-4BE9-A23E-0318C38B3AA4}" type="sibTrans" cxnId="{5C9DE499-AB03-458A-A067-42013F63EDAC}">
      <dgm:prSet/>
      <dgm:spPr/>
      <dgm:t>
        <a:bodyPr/>
        <a:lstStyle/>
        <a:p>
          <a:endParaRPr lang="en-US"/>
        </a:p>
      </dgm:t>
    </dgm:pt>
    <dgm:pt modelId="{60291CE0-44FD-4E86-BCDC-67009FD24B58}">
      <dgm:prSet/>
      <dgm:spPr/>
      <dgm:t>
        <a:bodyPr/>
        <a:lstStyle/>
        <a:p>
          <a:r>
            <a:rPr lang="en-US" dirty="0"/>
            <a:t>Internet Service</a:t>
          </a:r>
        </a:p>
      </dgm:t>
    </dgm:pt>
    <dgm:pt modelId="{FDC83433-F009-49EF-BA56-94A37B54B975}" type="parTrans" cxnId="{FC4DB358-AD36-45E3-BDB1-292F1EF1F4AF}">
      <dgm:prSet/>
      <dgm:spPr/>
      <dgm:t>
        <a:bodyPr/>
        <a:lstStyle/>
        <a:p>
          <a:endParaRPr lang="en-US"/>
        </a:p>
      </dgm:t>
    </dgm:pt>
    <dgm:pt modelId="{B885E344-BC66-4AC8-8609-D9CB8A9F36BF}" type="sibTrans" cxnId="{FC4DB358-AD36-45E3-BDB1-292F1EF1F4AF}">
      <dgm:prSet/>
      <dgm:spPr/>
      <dgm:t>
        <a:bodyPr/>
        <a:lstStyle/>
        <a:p>
          <a:endParaRPr lang="en-US"/>
        </a:p>
      </dgm:t>
    </dgm:pt>
    <dgm:pt modelId="{3458C900-F1E5-4703-ABEF-6848734BEFBC}">
      <dgm:prSet/>
      <dgm:spPr/>
      <dgm:t>
        <a:bodyPr/>
        <a:lstStyle/>
        <a:p>
          <a:r>
            <a:rPr lang="en-US" dirty="0"/>
            <a:t>Online Security</a:t>
          </a:r>
        </a:p>
      </dgm:t>
    </dgm:pt>
    <dgm:pt modelId="{FB773546-5551-4393-BB07-9D635BFEFA00}" type="parTrans" cxnId="{7179FB50-ED84-4366-9B88-E5E17551559B}">
      <dgm:prSet/>
      <dgm:spPr/>
      <dgm:t>
        <a:bodyPr/>
        <a:lstStyle/>
        <a:p>
          <a:endParaRPr lang="en-US"/>
        </a:p>
      </dgm:t>
    </dgm:pt>
    <dgm:pt modelId="{E978815B-1A28-4616-8B8E-1EFD0AD4602C}" type="sibTrans" cxnId="{7179FB50-ED84-4366-9B88-E5E17551559B}">
      <dgm:prSet/>
      <dgm:spPr/>
      <dgm:t>
        <a:bodyPr/>
        <a:lstStyle/>
        <a:p>
          <a:endParaRPr lang="en-US"/>
        </a:p>
      </dgm:t>
    </dgm:pt>
    <dgm:pt modelId="{D896FBA3-B24E-432F-A512-CD46B8E03CE7}">
      <dgm:prSet/>
      <dgm:spPr/>
      <dgm:t>
        <a:bodyPr/>
        <a:lstStyle/>
        <a:p>
          <a:r>
            <a:rPr lang="en-US" dirty="0"/>
            <a:t>Online Backup</a:t>
          </a:r>
        </a:p>
      </dgm:t>
    </dgm:pt>
    <dgm:pt modelId="{CF79707C-16EF-4AE5-AC99-6C9781835ECF}" type="parTrans" cxnId="{9D238189-D526-4AC7-B552-7F9D875E5C7E}">
      <dgm:prSet/>
      <dgm:spPr/>
      <dgm:t>
        <a:bodyPr/>
        <a:lstStyle/>
        <a:p>
          <a:endParaRPr lang="en-US"/>
        </a:p>
      </dgm:t>
    </dgm:pt>
    <dgm:pt modelId="{A8AE0C9C-73FD-479E-B468-FB81E1174023}" type="sibTrans" cxnId="{9D238189-D526-4AC7-B552-7F9D875E5C7E}">
      <dgm:prSet/>
      <dgm:spPr/>
      <dgm:t>
        <a:bodyPr/>
        <a:lstStyle/>
        <a:p>
          <a:endParaRPr lang="en-US"/>
        </a:p>
      </dgm:t>
    </dgm:pt>
    <dgm:pt modelId="{4C984539-342F-4EBD-89A9-553A6C0F9023}">
      <dgm:prSet/>
      <dgm:spPr/>
      <dgm:t>
        <a:bodyPr/>
        <a:lstStyle/>
        <a:p>
          <a:r>
            <a:rPr lang="en-US" dirty="0"/>
            <a:t>Device Protection</a:t>
          </a:r>
        </a:p>
      </dgm:t>
    </dgm:pt>
    <dgm:pt modelId="{E29396F3-293D-420A-8BB4-4BBE93D885B4}" type="parTrans" cxnId="{6404F08E-1F49-4A8D-9AC9-6D384E56CD93}">
      <dgm:prSet/>
      <dgm:spPr/>
      <dgm:t>
        <a:bodyPr/>
        <a:lstStyle/>
        <a:p>
          <a:endParaRPr lang="en-US"/>
        </a:p>
      </dgm:t>
    </dgm:pt>
    <dgm:pt modelId="{268E7C59-40B2-48A4-8794-C906CBB921A9}" type="sibTrans" cxnId="{6404F08E-1F49-4A8D-9AC9-6D384E56CD93}">
      <dgm:prSet/>
      <dgm:spPr/>
      <dgm:t>
        <a:bodyPr/>
        <a:lstStyle/>
        <a:p>
          <a:endParaRPr lang="en-US"/>
        </a:p>
      </dgm:t>
    </dgm:pt>
    <dgm:pt modelId="{29E76F64-0B21-4E89-8B5A-F9A3852F097A}">
      <dgm:prSet/>
      <dgm:spPr/>
      <dgm:t>
        <a:bodyPr/>
        <a:lstStyle/>
        <a:p>
          <a:r>
            <a:rPr lang="en-US" dirty="0"/>
            <a:t>Tech Support</a:t>
          </a:r>
        </a:p>
      </dgm:t>
    </dgm:pt>
    <dgm:pt modelId="{690D9F24-D722-4221-A128-A334614353E6}" type="parTrans" cxnId="{DE914981-7F0E-4D58-AAEE-10A4A645EEF6}">
      <dgm:prSet/>
      <dgm:spPr/>
      <dgm:t>
        <a:bodyPr/>
        <a:lstStyle/>
        <a:p>
          <a:endParaRPr lang="en-US"/>
        </a:p>
      </dgm:t>
    </dgm:pt>
    <dgm:pt modelId="{11E31B54-C39E-43FE-8A92-431412A78B7D}" type="sibTrans" cxnId="{DE914981-7F0E-4D58-AAEE-10A4A645EEF6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Streaming TV</a:t>
          </a:r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Streaming Movies</a:t>
          </a:r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Contract</a:t>
          </a:r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Paperless Billing</a:t>
          </a:r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Payment Method</a:t>
          </a:r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Monthly Charges</a:t>
          </a:r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Total Charges</a:t>
          </a:r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81ED9362-A17E-4815-873B-A2D0D350DF03}">
      <dgm:prSet phldrT="[Text]"/>
      <dgm:spPr/>
      <dgm:t>
        <a:bodyPr/>
        <a:lstStyle/>
        <a:p>
          <a:r>
            <a:rPr lang="en-US" dirty="0"/>
            <a:t>Phone Service</a:t>
          </a:r>
        </a:p>
      </dgm:t>
    </dgm:pt>
    <dgm:pt modelId="{C42BACE4-412B-492F-8F20-FF40311596D9}" type="sibTrans" cxnId="{23F746C9-5FA0-44FF-AC09-033C836F9141}">
      <dgm:prSet/>
      <dgm:spPr/>
      <dgm:t>
        <a:bodyPr/>
        <a:lstStyle/>
        <a:p>
          <a:endParaRPr lang="en-US"/>
        </a:p>
      </dgm:t>
    </dgm:pt>
    <dgm:pt modelId="{0C037691-A28B-4429-AEF4-BEB26D8E2B4D}" type="parTrans" cxnId="{23F746C9-5FA0-44FF-AC09-033C836F9141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19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29FA3356-09AA-425F-B41A-E1B59EF0DF4D}" type="pres">
      <dgm:prSet presAssocID="{EF6818DE-9871-4197-8084-BB1277A83C5C}" presName="node" presStyleLbl="node1" presStyleIdx="1" presStyleCnt="19">
        <dgm:presLayoutVars>
          <dgm:bulletEnabled val="1"/>
        </dgm:presLayoutVars>
      </dgm:prSet>
      <dgm:spPr/>
    </dgm:pt>
    <dgm:pt modelId="{6440B76A-B26E-4EB9-B46A-7768D0195940}" type="pres">
      <dgm:prSet presAssocID="{BCE262A9-1693-4F8C-8893-9277CDA5FE55}" presName="sibTrans" presStyleCnt="0"/>
      <dgm:spPr/>
    </dgm:pt>
    <dgm:pt modelId="{B8CFFBBA-526B-4F61-96CA-F59043BA74DA}" type="pres">
      <dgm:prSet presAssocID="{ADC664D6-A91C-4F32-9D9A-901837FA163F}" presName="node" presStyleLbl="node1" presStyleIdx="2" presStyleCnt="19">
        <dgm:presLayoutVars>
          <dgm:bulletEnabled val="1"/>
        </dgm:presLayoutVars>
      </dgm:prSet>
      <dgm:spPr/>
    </dgm:pt>
    <dgm:pt modelId="{4FD6EB87-719E-4C2C-8A88-4AF623A0D3B6}" type="pres">
      <dgm:prSet presAssocID="{CA9F6AAC-CD3D-40A6-B87E-FBFA28E70D69}" presName="sibTrans" presStyleCnt="0"/>
      <dgm:spPr/>
    </dgm:pt>
    <dgm:pt modelId="{B66DABB5-834B-48CD-ADC6-2239285C3FD0}" type="pres">
      <dgm:prSet presAssocID="{6AC37A60-664C-4149-8E21-3FF0F5D16B77}" presName="node" presStyleLbl="node1" presStyleIdx="3" presStyleCnt="19">
        <dgm:presLayoutVars>
          <dgm:bulletEnabled val="1"/>
        </dgm:presLayoutVars>
      </dgm:prSet>
      <dgm:spPr/>
    </dgm:pt>
    <dgm:pt modelId="{C76EFE5A-62C6-4295-AB37-29C229109508}" type="pres">
      <dgm:prSet presAssocID="{F2DF3413-B342-441F-A891-6807B9914F0B}" presName="sibTrans" presStyleCnt="0"/>
      <dgm:spPr/>
    </dgm:pt>
    <dgm:pt modelId="{773A4AAB-13F6-4FDC-A166-BEDE14FDB053}" type="pres">
      <dgm:prSet presAssocID="{388F693B-4D91-4534-B5E9-A45C5FD731BD}" presName="node" presStyleLbl="node1" presStyleIdx="4" presStyleCnt="19">
        <dgm:presLayoutVars>
          <dgm:bulletEnabled val="1"/>
        </dgm:presLayoutVars>
      </dgm:prSet>
      <dgm:spPr/>
    </dgm:pt>
    <dgm:pt modelId="{EBDCD785-59F4-480B-80C7-F35A4C0AE4E9}" type="pres">
      <dgm:prSet presAssocID="{632F2868-1D00-4E97-B2A9-C8FDFA7F7EF6}" presName="sibTrans" presStyleCnt="0"/>
      <dgm:spPr/>
    </dgm:pt>
    <dgm:pt modelId="{AA81A8EE-D2D9-4EE4-B0C6-F99E678CF181}" type="pres">
      <dgm:prSet presAssocID="{81ED9362-A17E-4815-873B-A2D0D350DF03}" presName="node" presStyleLbl="node1" presStyleIdx="5" presStyleCnt="19">
        <dgm:presLayoutVars>
          <dgm:bulletEnabled val="1"/>
        </dgm:presLayoutVars>
      </dgm:prSet>
      <dgm:spPr/>
    </dgm:pt>
    <dgm:pt modelId="{4A41C5AD-3AE6-4CFA-8BEF-B2E85F64FD5A}" type="pres">
      <dgm:prSet presAssocID="{C42BACE4-412B-492F-8F20-FF40311596D9}" presName="sibTrans" presStyleCnt="0"/>
      <dgm:spPr/>
    </dgm:pt>
    <dgm:pt modelId="{A9A489BC-A370-4EA8-81F3-430F7B8641B3}" type="pres">
      <dgm:prSet presAssocID="{976C4CBC-C912-4DDF-B1D9-641CF9931BA2}" presName="node" presStyleLbl="node1" presStyleIdx="6" presStyleCnt="19">
        <dgm:presLayoutVars>
          <dgm:bulletEnabled val="1"/>
        </dgm:presLayoutVars>
      </dgm:prSet>
      <dgm:spPr/>
    </dgm:pt>
    <dgm:pt modelId="{4E3B32DF-09E3-4330-A14A-F14EEB7A7A98}" type="pres">
      <dgm:prSet presAssocID="{70D32AFE-98DD-4BE9-A23E-0318C38B3AA4}" presName="sibTrans" presStyleCnt="0"/>
      <dgm:spPr/>
    </dgm:pt>
    <dgm:pt modelId="{22668CD0-1798-4E39-BB01-5E78EEE8593E}" type="pres">
      <dgm:prSet presAssocID="{60291CE0-44FD-4E86-BCDC-67009FD24B58}" presName="node" presStyleLbl="node1" presStyleIdx="7" presStyleCnt="19">
        <dgm:presLayoutVars>
          <dgm:bulletEnabled val="1"/>
        </dgm:presLayoutVars>
      </dgm:prSet>
      <dgm:spPr/>
    </dgm:pt>
    <dgm:pt modelId="{5325AB77-6C73-4895-9FC6-9BE17181DBBB}" type="pres">
      <dgm:prSet presAssocID="{B885E344-BC66-4AC8-8609-D9CB8A9F36BF}" presName="sibTrans" presStyleCnt="0"/>
      <dgm:spPr/>
    </dgm:pt>
    <dgm:pt modelId="{0120DF91-1C7E-4920-BBE1-538DE78C129F}" type="pres">
      <dgm:prSet presAssocID="{3458C900-F1E5-4703-ABEF-6848734BEFBC}" presName="node" presStyleLbl="node1" presStyleIdx="8" presStyleCnt="19">
        <dgm:presLayoutVars>
          <dgm:bulletEnabled val="1"/>
        </dgm:presLayoutVars>
      </dgm:prSet>
      <dgm:spPr/>
    </dgm:pt>
    <dgm:pt modelId="{C189C457-F53D-4AEB-8F61-25F8C76BD948}" type="pres">
      <dgm:prSet presAssocID="{E978815B-1A28-4616-8B8E-1EFD0AD4602C}" presName="sibTrans" presStyleCnt="0"/>
      <dgm:spPr/>
    </dgm:pt>
    <dgm:pt modelId="{BE21AB08-168B-4DF4-AA3D-D771982EA781}" type="pres">
      <dgm:prSet presAssocID="{D896FBA3-B24E-432F-A512-CD46B8E03CE7}" presName="node" presStyleLbl="node1" presStyleIdx="9" presStyleCnt="19">
        <dgm:presLayoutVars>
          <dgm:bulletEnabled val="1"/>
        </dgm:presLayoutVars>
      </dgm:prSet>
      <dgm:spPr/>
    </dgm:pt>
    <dgm:pt modelId="{513246FF-2C3D-459A-9A93-28FD203D92B0}" type="pres">
      <dgm:prSet presAssocID="{A8AE0C9C-73FD-479E-B468-FB81E1174023}" presName="sibTrans" presStyleCnt="0"/>
      <dgm:spPr/>
    </dgm:pt>
    <dgm:pt modelId="{962B47A3-55D0-4D1B-AC7E-520E51AFF52B}" type="pres">
      <dgm:prSet presAssocID="{4C984539-342F-4EBD-89A9-553A6C0F9023}" presName="node" presStyleLbl="node1" presStyleIdx="10" presStyleCnt="19">
        <dgm:presLayoutVars>
          <dgm:bulletEnabled val="1"/>
        </dgm:presLayoutVars>
      </dgm:prSet>
      <dgm:spPr/>
    </dgm:pt>
    <dgm:pt modelId="{B5B3C91D-DC1A-4C9E-8935-7DBA312A1960}" type="pres">
      <dgm:prSet presAssocID="{268E7C59-40B2-48A4-8794-C906CBB921A9}" presName="sibTrans" presStyleCnt="0"/>
      <dgm:spPr/>
    </dgm:pt>
    <dgm:pt modelId="{4B43D371-EC19-4683-8DF9-206538FB2288}" type="pres">
      <dgm:prSet presAssocID="{29E76F64-0B21-4E89-8B5A-F9A3852F097A}" presName="node" presStyleLbl="node1" presStyleIdx="11" presStyleCnt="19">
        <dgm:presLayoutVars>
          <dgm:bulletEnabled val="1"/>
        </dgm:presLayoutVars>
      </dgm:prSet>
      <dgm:spPr/>
    </dgm:pt>
    <dgm:pt modelId="{11E3E8DA-A2ED-4244-8FBD-9BA7B96B73EF}" type="pres">
      <dgm:prSet presAssocID="{11E31B54-C39E-43FE-8A92-431412A78B7D}" presName="sibTrans" presStyleCnt="0"/>
      <dgm:spPr/>
    </dgm:pt>
    <dgm:pt modelId="{85968D94-4089-4837-93E3-973681024535}" type="pres">
      <dgm:prSet presAssocID="{492C1553-5C6E-4B60-A299-85915C33BB59}" presName="node" presStyleLbl="node1" presStyleIdx="12" presStyleCnt="19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13" presStyleCnt="19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14" presStyleCnt="19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15" presStyleCnt="19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16" presStyleCnt="19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17" presStyleCnt="19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18" presStyleCnt="19">
        <dgm:presLayoutVars>
          <dgm:bulletEnabled val="1"/>
        </dgm:presLayoutVars>
      </dgm:prSet>
      <dgm:spPr/>
    </dgm:pt>
  </dgm:ptLst>
  <dgm:cxnLst>
    <dgm:cxn modelId="{E24FE804-0C86-4600-938D-D98FFA6E2619}" srcId="{48AC5DE0-BFCF-415C-8C35-E85A092029C2}" destId="{388F693B-4D91-4534-B5E9-A45C5FD731BD}" srcOrd="4" destOrd="0" parTransId="{3A5AD63D-E9A2-4823-96C7-B7FE4F785605}" sibTransId="{632F2868-1D00-4E97-B2A9-C8FDFA7F7EF6}"/>
    <dgm:cxn modelId="{526E9C06-AE01-4E5B-95E4-14FDA8EB2666}" srcId="{48AC5DE0-BFCF-415C-8C35-E85A092029C2}" destId="{EF6818DE-9871-4197-8084-BB1277A83C5C}" srcOrd="1" destOrd="0" parTransId="{FD1A06C8-F7EF-48A2-9181-3389D1E7E13A}" sibTransId="{BCE262A9-1693-4F8C-8893-9277CDA5FE55}"/>
    <dgm:cxn modelId="{883DCC07-E12C-4BEA-BD92-A1B74A93A160}" type="presOf" srcId="{6AC37A60-664C-4149-8E21-3FF0F5D16B77}" destId="{B66DABB5-834B-48CD-ADC6-2239285C3FD0}" srcOrd="0" destOrd="0" presId="urn:microsoft.com/office/officeart/2005/8/layout/default"/>
    <dgm:cxn modelId="{94BAB908-8CF6-4E4B-BF0B-BDECD9BAFD4A}" type="presOf" srcId="{0CC9DD5C-BA84-46CA-A928-84BEA9633B33}" destId="{0E22EB9B-02E6-4A58-BE87-3809C21F2226}" srcOrd="0" destOrd="0" presId="urn:microsoft.com/office/officeart/2005/8/layout/default"/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15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18" destOrd="0" parTransId="{33250C74-08EC-4D95-A9E9-65799D977B87}" sibTransId="{636D74A4-00A5-4A0E-91F8-360A3409BE38}"/>
    <dgm:cxn modelId="{A542BA23-DCA5-411D-92F8-B6497F06B993}" type="presOf" srcId="{D896FBA3-B24E-432F-A512-CD46B8E03CE7}" destId="{BE21AB08-168B-4DF4-AA3D-D771982EA781}" srcOrd="0" destOrd="0" presId="urn:microsoft.com/office/officeart/2005/8/layout/default"/>
    <dgm:cxn modelId="{FF861528-F4B8-4F7F-964F-220EB6A712AD}" type="presOf" srcId="{81ED9362-A17E-4815-873B-A2D0D350DF03}" destId="{AA81A8EE-D2D9-4EE4-B0C6-F99E678CF181}" srcOrd="0" destOrd="0" presId="urn:microsoft.com/office/officeart/2005/8/layout/default"/>
    <dgm:cxn modelId="{619C3F2C-95EE-4F0C-BAA5-6F2AA620B8CE}" type="presOf" srcId="{3458C900-F1E5-4703-ABEF-6848734BEFBC}" destId="{0120DF91-1C7E-4920-BBE1-538DE78C129F}" srcOrd="0" destOrd="0" presId="urn:microsoft.com/office/officeart/2005/8/layout/default"/>
    <dgm:cxn modelId="{8C752539-8FDF-483E-846D-8DD130DA365B}" type="presOf" srcId="{388F693B-4D91-4534-B5E9-A45C5FD731BD}" destId="{773A4AAB-13F6-4FDC-A166-BEDE14FDB053}" srcOrd="0" destOrd="0" presId="urn:microsoft.com/office/officeart/2005/8/layout/default"/>
    <dgm:cxn modelId="{38DB3739-EAAB-4AD4-BD24-05B59D201917}" srcId="{48AC5DE0-BFCF-415C-8C35-E85A092029C2}" destId="{D4D62134-200F-40DF-B478-415DF2E8A404}" srcOrd="16" destOrd="0" parTransId="{3AF47B79-62CD-46C7-9B76-63C3E46CCB7E}" sibTransId="{0E9D0265-EB26-422D-AA8C-10C3CC872FF5}"/>
    <dgm:cxn modelId="{70644B3B-EC9A-4FC9-95B2-D994E6E67EE4}" type="presOf" srcId="{70CC3EB0-CF52-4A64-B5BE-DE69A7D4A503}" destId="{2CF47328-8F5D-4F00-B8F7-F75E6EABB423}" srcOrd="0" destOrd="0" presId="urn:microsoft.com/office/officeart/2005/8/layout/default"/>
    <dgm:cxn modelId="{D48FBD4F-7B65-44EE-9A7D-E141C4A4F83D}" type="presOf" srcId="{29E76F64-0B21-4E89-8B5A-F9A3852F097A}" destId="{4B43D371-EC19-4683-8DF9-206538FB2288}" srcOrd="0" destOrd="0" presId="urn:microsoft.com/office/officeart/2005/8/layout/default"/>
    <dgm:cxn modelId="{7179FB50-ED84-4366-9B88-E5E17551559B}" srcId="{48AC5DE0-BFCF-415C-8C35-E85A092029C2}" destId="{3458C900-F1E5-4703-ABEF-6848734BEFBC}" srcOrd="8" destOrd="0" parTransId="{FB773546-5551-4393-BB07-9D635BFEFA00}" sibTransId="{E978815B-1A28-4616-8B8E-1EFD0AD4602C}"/>
    <dgm:cxn modelId="{FC4DB358-AD36-45E3-BDB1-292F1EF1F4AF}" srcId="{48AC5DE0-BFCF-415C-8C35-E85A092029C2}" destId="{60291CE0-44FD-4E86-BCDC-67009FD24B58}" srcOrd="7" destOrd="0" parTransId="{FDC83433-F009-49EF-BA56-94A37B54B975}" sibTransId="{B885E344-BC66-4AC8-8609-D9CB8A9F36BF}"/>
    <dgm:cxn modelId="{8D2A0C5E-C4F9-42D3-B960-357A485B2801}" srcId="{48AC5DE0-BFCF-415C-8C35-E85A092029C2}" destId="{7E613D80-6A66-43DF-8F36-8C7E3A0085A8}" srcOrd="14" destOrd="0" parTransId="{EBBC6393-4682-4459-A78E-F728B0672F02}" sibTransId="{1DF9EF51-78CB-4E93-B643-BA811FFB75E8}"/>
    <dgm:cxn modelId="{F36E7B6E-19F4-4648-BDFB-EEFDF75DD8BB}" type="presOf" srcId="{60291CE0-44FD-4E86-BCDC-67009FD24B58}" destId="{22668CD0-1798-4E39-BB01-5E78EEE8593E}" srcOrd="0" destOrd="0" presId="urn:microsoft.com/office/officeart/2005/8/layout/default"/>
    <dgm:cxn modelId="{F0B7916E-DD89-4576-BC71-686C7C6B7938}" type="presOf" srcId="{A37BB4D6-C5EA-45FE-A561-2A6B9ECFD9F4}" destId="{4D046D66-1EDC-497F-BFDB-E09E9BD060C6}" srcOrd="0" destOrd="0" presId="urn:microsoft.com/office/officeart/2005/8/layout/default"/>
    <dgm:cxn modelId="{990B557D-DA87-44CD-9E21-4EE66482A882}" srcId="{48AC5DE0-BFCF-415C-8C35-E85A092029C2}" destId="{E63F3535-CA95-4054-A29C-64B98DF4C0CB}" srcOrd="13" destOrd="0" parTransId="{46042673-1DC9-4AB0-89EE-36C577A7E07C}" sibTransId="{3BCE316E-A809-4FEC-93A4-43F74C7D2DE2}"/>
    <dgm:cxn modelId="{DE914981-7F0E-4D58-AAEE-10A4A645EEF6}" srcId="{48AC5DE0-BFCF-415C-8C35-E85A092029C2}" destId="{29E76F64-0B21-4E89-8B5A-F9A3852F097A}" srcOrd="11" destOrd="0" parTransId="{690D9F24-D722-4221-A128-A334614353E6}" sibTransId="{11E31B54-C39E-43FE-8A92-431412A78B7D}"/>
    <dgm:cxn modelId="{FC6CC783-73FA-48B5-AE09-9512DFE6E651}" type="presOf" srcId="{48AC5DE0-BFCF-415C-8C35-E85A092029C2}" destId="{E3DACD0D-C0FD-4C5A-90BF-0DE7242C1AD7}" srcOrd="0" destOrd="0" presId="urn:microsoft.com/office/officeart/2005/8/layout/default"/>
    <dgm:cxn modelId="{9D238189-D526-4AC7-B552-7F9D875E5C7E}" srcId="{48AC5DE0-BFCF-415C-8C35-E85A092029C2}" destId="{D896FBA3-B24E-432F-A512-CD46B8E03CE7}" srcOrd="9" destOrd="0" parTransId="{CF79707C-16EF-4AE5-AC99-6C9781835ECF}" sibTransId="{A8AE0C9C-73FD-479E-B468-FB81E1174023}"/>
    <dgm:cxn modelId="{6404F08E-1F49-4A8D-9AC9-6D384E56CD93}" srcId="{48AC5DE0-BFCF-415C-8C35-E85A092029C2}" destId="{4C984539-342F-4EBD-89A9-553A6C0F9023}" srcOrd="10" destOrd="0" parTransId="{E29396F3-293D-420A-8BB4-4BBE93D885B4}" sibTransId="{268E7C59-40B2-48A4-8794-C906CBB921A9}"/>
    <dgm:cxn modelId="{94F0FE91-C015-4D4F-9DF7-0550E6D99740}" srcId="{48AC5DE0-BFCF-415C-8C35-E85A092029C2}" destId="{A37BB4D6-C5EA-45FE-A561-2A6B9ECFD9F4}" srcOrd="17" destOrd="0" parTransId="{306AE6B8-8FEC-46B7-85C4-AAE3A2CB9FF3}" sibTransId="{27E54DB1-6F2C-43CD-83B4-928B6C000DC4}"/>
    <dgm:cxn modelId="{C59B9999-0026-4771-A7F5-649B068D3664}" srcId="{48AC5DE0-BFCF-415C-8C35-E85A092029C2}" destId="{ADC664D6-A91C-4F32-9D9A-901837FA163F}" srcOrd="2" destOrd="0" parTransId="{859B8908-42D1-4538-9D31-551B46B756D5}" sibTransId="{CA9F6AAC-CD3D-40A6-B87E-FBFA28E70D69}"/>
    <dgm:cxn modelId="{03DE9A99-9796-4E4E-88F6-A65DD31CFC2C}" type="presOf" srcId="{492C1553-5C6E-4B60-A299-85915C33BB59}" destId="{85968D94-4089-4837-93E3-973681024535}" srcOrd="0" destOrd="0" presId="urn:microsoft.com/office/officeart/2005/8/layout/default"/>
    <dgm:cxn modelId="{D4A9DC99-886A-41DB-9A94-7C2B9DF787B2}" type="presOf" srcId="{4C984539-342F-4EBD-89A9-553A6C0F9023}" destId="{962B47A3-55D0-4D1B-AC7E-520E51AFF52B}" srcOrd="0" destOrd="0" presId="urn:microsoft.com/office/officeart/2005/8/layout/default"/>
    <dgm:cxn modelId="{5C9DE499-AB03-458A-A067-42013F63EDAC}" srcId="{48AC5DE0-BFCF-415C-8C35-E85A092029C2}" destId="{976C4CBC-C912-4DDF-B1D9-641CF9931BA2}" srcOrd="6" destOrd="0" parTransId="{DFC428E9-4FA9-4FF5-9CED-A908DE37F7B8}" sibTransId="{70D32AFE-98DD-4BE9-A23E-0318C38B3AA4}"/>
    <dgm:cxn modelId="{83C2649B-9AB5-4CBD-8CDA-466225C4B3BA}" type="presOf" srcId="{7E613D80-6A66-43DF-8F36-8C7E3A0085A8}" destId="{64F5B830-7FFE-485B-952C-CFA1673E9B43}" srcOrd="0" destOrd="0" presId="urn:microsoft.com/office/officeart/2005/8/layout/default"/>
    <dgm:cxn modelId="{2A744EA5-3049-462A-B4F4-301579115C1F}" srcId="{48AC5DE0-BFCF-415C-8C35-E85A092029C2}" destId="{492C1553-5C6E-4B60-A299-85915C33BB59}" srcOrd="12" destOrd="0" parTransId="{02812967-2B73-4485-B9A4-32B897BD0AAE}" sibTransId="{55A6E818-B860-47F9-BE9E-BDBA9609B6F3}"/>
    <dgm:cxn modelId="{26089BA5-8B6C-4E79-A478-54EB499038C7}" type="presOf" srcId="{EF6818DE-9871-4197-8084-BB1277A83C5C}" destId="{29FA3356-09AA-425F-B41A-E1B59EF0DF4D}" srcOrd="0" destOrd="0" presId="urn:microsoft.com/office/officeart/2005/8/layout/default"/>
    <dgm:cxn modelId="{32B17CC6-DC49-4161-BDA0-A630A5EED53C}" type="presOf" srcId="{D4D62134-200F-40DF-B478-415DF2E8A404}" destId="{0192CF9A-89FA-4BD8-9395-9A6339B02CD4}" srcOrd="0" destOrd="0" presId="urn:microsoft.com/office/officeart/2005/8/layout/default"/>
    <dgm:cxn modelId="{23F746C9-5FA0-44FF-AC09-033C836F9141}" srcId="{48AC5DE0-BFCF-415C-8C35-E85A092029C2}" destId="{81ED9362-A17E-4815-873B-A2D0D350DF03}" srcOrd="5" destOrd="0" parTransId="{0C037691-A28B-4429-AEF4-BEB26D8E2B4D}" sibTransId="{C42BACE4-412B-492F-8F20-FF40311596D9}"/>
    <dgm:cxn modelId="{A53F8BD3-D55B-46EC-854E-67966ECED5D6}" srcId="{48AC5DE0-BFCF-415C-8C35-E85A092029C2}" destId="{6AC37A60-664C-4149-8E21-3FF0F5D16B77}" srcOrd="3" destOrd="0" parTransId="{5EAAEA70-285D-4A58-B88B-3E6782C640D6}" sibTransId="{F2DF3413-B342-441F-A891-6807B9914F0B}"/>
    <dgm:cxn modelId="{E21BB9EF-41CF-48C0-A34B-1107B8B13E56}" type="presOf" srcId="{E63F3535-CA95-4054-A29C-64B98DF4C0CB}" destId="{D692B236-7084-46BD-A24E-1276CE544F5F}" srcOrd="0" destOrd="0" presId="urn:microsoft.com/office/officeart/2005/8/layout/default"/>
    <dgm:cxn modelId="{A4B3FDEF-4BCD-4F64-949E-53011373794F}" type="presOf" srcId="{ADC664D6-A91C-4F32-9D9A-901837FA163F}" destId="{B8CFFBBA-526B-4F61-96CA-F59043BA74DA}" srcOrd="0" destOrd="0" presId="urn:microsoft.com/office/officeart/2005/8/layout/default"/>
    <dgm:cxn modelId="{9519F2F9-EC8F-4951-9B15-E6DB36C79553}" type="presOf" srcId="{C6814ECB-5728-400C-8EB1-9FCA0A260D2B}" destId="{3D5A096A-2E0C-4F03-B43E-7061E5EE3724}" srcOrd="0" destOrd="0" presId="urn:microsoft.com/office/officeart/2005/8/layout/default"/>
    <dgm:cxn modelId="{052C2AFC-CFE3-4FB5-B3F3-8542FF451CEE}" type="presOf" srcId="{976C4CBC-C912-4DDF-B1D9-641CF9931BA2}" destId="{A9A489BC-A370-4EA8-81F3-430F7B8641B3}" srcOrd="0" destOrd="0" presId="urn:microsoft.com/office/officeart/2005/8/layout/default"/>
    <dgm:cxn modelId="{92D9A706-D1F8-4FDE-A347-16C3775C9360}" type="presParOf" srcId="{E3DACD0D-C0FD-4C5A-90BF-0DE7242C1AD7}" destId="{3D5A096A-2E0C-4F03-B43E-7061E5EE3724}" srcOrd="0" destOrd="0" presId="urn:microsoft.com/office/officeart/2005/8/layout/default"/>
    <dgm:cxn modelId="{0E0A78F2-F044-438C-9AB5-DE22237AFDFB}" type="presParOf" srcId="{E3DACD0D-C0FD-4C5A-90BF-0DE7242C1AD7}" destId="{A8A725DB-0AB1-4FA2-8453-D02550D223E5}" srcOrd="1" destOrd="0" presId="urn:microsoft.com/office/officeart/2005/8/layout/default"/>
    <dgm:cxn modelId="{307AAC15-C9BC-4CF0-952E-2BEF6F701D91}" type="presParOf" srcId="{E3DACD0D-C0FD-4C5A-90BF-0DE7242C1AD7}" destId="{29FA3356-09AA-425F-B41A-E1B59EF0DF4D}" srcOrd="2" destOrd="0" presId="urn:microsoft.com/office/officeart/2005/8/layout/default"/>
    <dgm:cxn modelId="{41D38A76-2D5E-4417-8218-C88D3D996030}" type="presParOf" srcId="{E3DACD0D-C0FD-4C5A-90BF-0DE7242C1AD7}" destId="{6440B76A-B26E-4EB9-B46A-7768D0195940}" srcOrd="3" destOrd="0" presId="urn:microsoft.com/office/officeart/2005/8/layout/default"/>
    <dgm:cxn modelId="{F88B76C0-9004-413F-B468-DAA813A59E95}" type="presParOf" srcId="{E3DACD0D-C0FD-4C5A-90BF-0DE7242C1AD7}" destId="{B8CFFBBA-526B-4F61-96CA-F59043BA74DA}" srcOrd="4" destOrd="0" presId="urn:microsoft.com/office/officeart/2005/8/layout/default"/>
    <dgm:cxn modelId="{102FD2B5-16E6-41FC-BCF7-94913C025559}" type="presParOf" srcId="{E3DACD0D-C0FD-4C5A-90BF-0DE7242C1AD7}" destId="{4FD6EB87-719E-4C2C-8A88-4AF623A0D3B6}" srcOrd="5" destOrd="0" presId="urn:microsoft.com/office/officeart/2005/8/layout/default"/>
    <dgm:cxn modelId="{850145D1-EA60-41FF-A592-BC76E0763762}" type="presParOf" srcId="{E3DACD0D-C0FD-4C5A-90BF-0DE7242C1AD7}" destId="{B66DABB5-834B-48CD-ADC6-2239285C3FD0}" srcOrd="6" destOrd="0" presId="urn:microsoft.com/office/officeart/2005/8/layout/default"/>
    <dgm:cxn modelId="{3E09E57E-E773-499B-9A7C-66ACB8E91B15}" type="presParOf" srcId="{E3DACD0D-C0FD-4C5A-90BF-0DE7242C1AD7}" destId="{C76EFE5A-62C6-4295-AB37-29C229109508}" srcOrd="7" destOrd="0" presId="urn:microsoft.com/office/officeart/2005/8/layout/default"/>
    <dgm:cxn modelId="{5CCB8734-F8BA-486A-9B20-334585673C74}" type="presParOf" srcId="{E3DACD0D-C0FD-4C5A-90BF-0DE7242C1AD7}" destId="{773A4AAB-13F6-4FDC-A166-BEDE14FDB053}" srcOrd="8" destOrd="0" presId="urn:microsoft.com/office/officeart/2005/8/layout/default"/>
    <dgm:cxn modelId="{8072DA92-F943-49B1-BD3A-B3594A6BDB66}" type="presParOf" srcId="{E3DACD0D-C0FD-4C5A-90BF-0DE7242C1AD7}" destId="{EBDCD785-59F4-480B-80C7-F35A4C0AE4E9}" srcOrd="9" destOrd="0" presId="urn:microsoft.com/office/officeart/2005/8/layout/default"/>
    <dgm:cxn modelId="{A67861DD-E7C1-4544-9D86-D103D4570337}" type="presParOf" srcId="{E3DACD0D-C0FD-4C5A-90BF-0DE7242C1AD7}" destId="{AA81A8EE-D2D9-4EE4-B0C6-F99E678CF181}" srcOrd="10" destOrd="0" presId="urn:microsoft.com/office/officeart/2005/8/layout/default"/>
    <dgm:cxn modelId="{133FC9DE-2E34-4F2D-8F11-BCA85A8F48BD}" type="presParOf" srcId="{E3DACD0D-C0FD-4C5A-90BF-0DE7242C1AD7}" destId="{4A41C5AD-3AE6-4CFA-8BEF-B2E85F64FD5A}" srcOrd="11" destOrd="0" presId="urn:microsoft.com/office/officeart/2005/8/layout/default"/>
    <dgm:cxn modelId="{5B848C07-9AB9-4EFB-B30D-70C8E99C122F}" type="presParOf" srcId="{E3DACD0D-C0FD-4C5A-90BF-0DE7242C1AD7}" destId="{A9A489BC-A370-4EA8-81F3-430F7B8641B3}" srcOrd="12" destOrd="0" presId="urn:microsoft.com/office/officeart/2005/8/layout/default"/>
    <dgm:cxn modelId="{AEAB1360-3DED-4C5F-8B27-0C4187DFED5C}" type="presParOf" srcId="{E3DACD0D-C0FD-4C5A-90BF-0DE7242C1AD7}" destId="{4E3B32DF-09E3-4330-A14A-F14EEB7A7A98}" srcOrd="13" destOrd="0" presId="urn:microsoft.com/office/officeart/2005/8/layout/default"/>
    <dgm:cxn modelId="{FB5F10E1-7258-43ED-BFFB-840E2E77B369}" type="presParOf" srcId="{E3DACD0D-C0FD-4C5A-90BF-0DE7242C1AD7}" destId="{22668CD0-1798-4E39-BB01-5E78EEE8593E}" srcOrd="14" destOrd="0" presId="urn:microsoft.com/office/officeart/2005/8/layout/default"/>
    <dgm:cxn modelId="{96462440-FEBD-4880-A0B8-26D796FCD947}" type="presParOf" srcId="{E3DACD0D-C0FD-4C5A-90BF-0DE7242C1AD7}" destId="{5325AB77-6C73-4895-9FC6-9BE17181DBBB}" srcOrd="15" destOrd="0" presId="urn:microsoft.com/office/officeart/2005/8/layout/default"/>
    <dgm:cxn modelId="{20895246-75A3-4644-8A05-C51A7CA77036}" type="presParOf" srcId="{E3DACD0D-C0FD-4C5A-90BF-0DE7242C1AD7}" destId="{0120DF91-1C7E-4920-BBE1-538DE78C129F}" srcOrd="16" destOrd="0" presId="urn:microsoft.com/office/officeart/2005/8/layout/default"/>
    <dgm:cxn modelId="{099D2D02-E98B-456B-BCA1-7888B17348C8}" type="presParOf" srcId="{E3DACD0D-C0FD-4C5A-90BF-0DE7242C1AD7}" destId="{C189C457-F53D-4AEB-8F61-25F8C76BD948}" srcOrd="17" destOrd="0" presId="urn:microsoft.com/office/officeart/2005/8/layout/default"/>
    <dgm:cxn modelId="{2B22591E-942C-486D-AACC-90D60866C1E8}" type="presParOf" srcId="{E3DACD0D-C0FD-4C5A-90BF-0DE7242C1AD7}" destId="{BE21AB08-168B-4DF4-AA3D-D771982EA781}" srcOrd="18" destOrd="0" presId="urn:microsoft.com/office/officeart/2005/8/layout/default"/>
    <dgm:cxn modelId="{448BA7A7-F3B6-45D2-BCAF-1A6FA988E4FD}" type="presParOf" srcId="{E3DACD0D-C0FD-4C5A-90BF-0DE7242C1AD7}" destId="{513246FF-2C3D-459A-9A93-28FD203D92B0}" srcOrd="19" destOrd="0" presId="urn:microsoft.com/office/officeart/2005/8/layout/default"/>
    <dgm:cxn modelId="{1BF376D6-9A80-4426-B981-828835D07B61}" type="presParOf" srcId="{E3DACD0D-C0FD-4C5A-90BF-0DE7242C1AD7}" destId="{962B47A3-55D0-4D1B-AC7E-520E51AFF52B}" srcOrd="20" destOrd="0" presId="urn:microsoft.com/office/officeart/2005/8/layout/default"/>
    <dgm:cxn modelId="{074AE1DA-4EAD-4AB0-A844-B8CE0D5F9353}" type="presParOf" srcId="{E3DACD0D-C0FD-4C5A-90BF-0DE7242C1AD7}" destId="{B5B3C91D-DC1A-4C9E-8935-7DBA312A1960}" srcOrd="21" destOrd="0" presId="urn:microsoft.com/office/officeart/2005/8/layout/default"/>
    <dgm:cxn modelId="{B642F9F7-E799-4F0A-9D95-44E59AF9EE72}" type="presParOf" srcId="{E3DACD0D-C0FD-4C5A-90BF-0DE7242C1AD7}" destId="{4B43D371-EC19-4683-8DF9-206538FB2288}" srcOrd="22" destOrd="0" presId="urn:microsoft.com/office/officeart/2005/8/layout/default"/>
    <dgm:cxn modelId="{35D023FA-9BE5-4E27-87B7-E53D3C906464}" type="presParOf" srcId="{E3DACD0D-C0FD-4C5A-90BF-0DE7242C1AD7}" destId="{11E3E8DA-A2ED-4244-8FBD-9BA7B96B73EF}" srcOrd="23" destOrd="0" presId="urn:microsoft.com/office/officeart/2005/8/layout/default"/>
    <dgm:cxn modelId="{3ABB25E5-542B-4CD5-97E7-A82C8B69A909}" type="presParOf" srcId="{E3DACD0D-C0FD-4C5A-90BF-0DE7242C1AD7}" destId="{85968D94-4089-4837-93E3-973681024535}" srcOrd="24" destOrd="0" presId="urn:microsoft.com/office/officeart/2005/8/layout/default"/>
    <dgm:cxn modelId="{569BA3C0-AC13-457E-A702-48C3AB1C81D3}" type="presParOf" srcId="{E3DACD0D-C0FD-4C5A-90BF-0DE7242C1AD7}" destId="{A5D040B5-C913-4B44-9A8D-A55A021CF4AA}" srcOrd="25" destOrd="0" presId="urn:microsoft.com/office/officeart/2005/8/layout/default"/>
    <dgm:cxn modelId="{5023108E-C674-47BA-95DD-E552CE0579A0}" type="presParOf" srcId="{E3DACD0D-C0FD-4C5A-90BF-0DE7242C1AD7}" destId="{D692B236-7084-46BD-A24E-1276CE544F5F}" srcOrd="26" destOrd="0" presId="urn:microsoft.com/office/officeart/2005/8/layout/default"/>
    <dgm:cxn modelId="{EF27B019-A6C8-4492-AAB7-8EBCDEEA78C5}" type="presParOf" srcId="{E3DACD0D-C0FD-4C5A-90BF-0DE7242C1AD7}" destId="{5C385BDD-24C3-4DD3-AD8E-CD384AAEAD62}" srcOrd="27" destOrd="0" presId="urn:microsoft.com/office/officeart/2005/8/layout/default"/>
    <dgm:cxn modelId="{E771C74A-FC0A-4EBD-8C52-7A39ECAA2379}" type="presParOf" srcId="{E3DACD0D-C0FD-4C5A-90BF-0DE7242C1AD7}" destId="{64F5B830-7FFE-485B-952C-CFA1673E9B43}" srcOrd="28" destOrd="0" presId="urn:microsoft.com/office/officeart/2005/8/layout/default"/>
    <dgm:cxn modelId="{BE8AFAA5-4A17-4B9D-8D8A-862B72A63AD2}" type="presParOf" srcId="{E3DACD0D-C0FD-4C5A-90BF-0DE7242C1AD7}" destId="{68C7BEFB-68ED-476E-8AD5-6E1807AFF043}" srcOrd="29" destOrd="0" presId="urn:microsoft.com/office/officeart/2005/8/layout/default"/>
    <dgm:cxn modelId="{76859D80-3435-4412-B857-D68F5C57F4A2}" type="presParOf" srcId="{E3DACD0D-C0FD-4C5A-90BF-0DE7242C1AD7}" destId="{2CF47328-8F5D-4F00-B8F7-F75E6EABB423}" srcOrd="30" destOrd="0" presId="urn:microsoft.com/office/officeart/2005/8/layout/default"/>
    <dgm:cxn modelId="{4C557F44-1AB5-468E-AA5E-7E3132A62ABE}" type="presParOf" srcId="{E3DACD0D-C0FD-4C5A-90BF-0DE7242C1AD7}" destId="{EC889614-C65F-4B5D-850D-B13E794CAFA1}" srcOrd="31" destOrd="0" presId="urn:microsoft.com/office/officeart/2005/8/layout/default"/>
    <dgm:cxn modelId="{B34964D7-D826-48C4-8709-4A88BB06B894}" type="presParOf" srcId="{E3DACD0D-C0FD-4C5A-90BF-0DE7242C1AD7}" destId="{0192CF9A-89FA-4BD8-9395-9A6339B02CD4}" srcOrd="32" destOrd="0" presId="urn:microsoft.com/office/officeart/2005/8/layout/default"/>
    <dgm:cxn modelId="{F9724BED-7006-4031-96D8-93C47E1324A4}" type="presParOf" srcId="{E3DACD0D-C0FD-4C5A-90BF-0DE7242C1AD7}" destId="{03B02FDD-42C3-44D7-B266-99C1E4DEBE8D}" srcOrd="33" destOrd="0" presId="urn:microsoft.com/office/officeart/2005/8/layout/default"/>
    <dgm:cxn modelId="{8970C317-C8F1-4B49-97A0-7A1764C97BDF}" type="presParOf" srcId="{E3DACD0D-C0FD-4C5A-90BF-0DE7242C1AD7}" destId="{4D046D66-1EDC-497F-BFDB-E09E9BD060C6}" srcOrd="34" destOrd="0" presId="urn:microsoft.com/office/officeart/2005/8/layout/default"/>
    <dgm:cxn modelId="{E37B085E-EBC8-4C5F-8FC5-2A15148C5117}" type="presParOf" srcId="{E3DACD0D-C0FD-4C5A-90BF-0DE7242C1AD7}" destId="{3C2C6CA5-9211-42CA-8BA1-5C4E02D36798}" srcOrd="35" destOrd="0" presId="urn:microsoft.com/office/officeart/2005/8/layout/default"/>
    <dgm:cxn modelId="{9C86BED6-EE5A-4BD3-973F-A7AAA7F71C69}" type="presParOf" srcId="{E3DACD0D-C0FD-4C5A-90BF-0DE7242C1AD7}" destId="{0E22EB9B-02E6-4A58-BE87-3809C21F2226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400" dirty="0"/>
            <a:t>Train-test split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800" dirty="0"/>
            <a:t>Data was divided in the ratio 70:30.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 custT="1"/>
      <dgm:spPr/>
      <dgm:t>
        <a:bodyPr/>
        <a:lstStyle/>
        <a:p>
          <a:r>
            <a:rPr lang="en-US" sz="1800" dirty="0"/>
            <a:t>Random oversampling was performed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 custT="1"/>
      <dgm:spPr/>
      <dgm:t>
        <a:bodyPr/>
        <a:lstStyle/>
        <a:p>
          <a:r>
            <a:rPr lang="en-US" sz="2400" dirty="0"/>
            <a:t>Normalizing Data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 custT="1"/>
      <dgm:spPr/>
      <dgm:t>
        <a:bodyPr/>
        <a:lstStyle/>
        <a:p>
          <a:r>
            <a:rPr lang="en-US" sz="1800" dirty="0"/>
            <a:t>Standard scalar was used to normalize the data</a:t>
          </a:r>
          <a:r>
            <a:rPr lang="en-US" sz="2200" dirty="0"/>
            <a:t>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 custT="1"/>
      <dgm:spPr/>
      <dgm:t>
        <a:bodyPr/>
        <a:lstStyle/>
        <a:p>
          <a:r>
            <a:rPr lang="en-US" sz="2400" dirty="0"/>
            <a:t>Data imbalance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3D039F38-3B4F-D644-8640-B4F43A11EBEF}">
      <dgm:prSet phldrT="[Text]" custT="1"/>
      <dgm:spPr/>
      <dgm:t>
        <a:bodyPr/>
        <a:lstStyle/>
        <a:p>
          <a:r>
            <a:rPr lang="en-US" sz="2400" dirty="0"/>
            <a:t>Imputing Missing value </a:t>
          </a:r>
        </a:p>
      </dgm:t>
    </dgm:pt>
    <dgm:pt modelId="{338E7BC6-0364-4A4A-BECE-37473DF6FC75}" type="parTrans" cxnId="{CA7DA8C9-382B-EC4A-AAD3-590EDB34297D}">
      <dgm:prSet/>
      <dgm:spPr/>
      <dgm:t>
        <a:bodyPr/>
        <a:lstStyle/>
        <a:p>
          <a:endParaRPr lang="en-US"/>
        </a:p>
      </dgm:t>
    </dgm:pt>
    <dgm:pt modelId="{222BD0C0-B600-9C45-A735-7F085966DC49}" type="sibTrans" cxnId="{CA7DA8C9-382B-EC4A-AAD3-590EDB34297D}">
      <dgm:prSet/>
      <dgm:spPr/>
      <dgm:t>
        <a:bodyPr/>
        <a:lstStyle/>
        <a:p>
          <a:endParaRPr lang="en-US"/>
        </a:p>
      </dgm:t>
    </dgm:pt>
    <dgm:pt modelId="{99BDCC48-CDFA-784E-8E51-B503EB645CF6}">
      <dgm:prSet phldrT="[Text]" custT="1"/>
      <dgm:spPr/>
      <dgm:t>
        <a:bodyPr/>
        <a:lstStyle/>
        <a:p>
          <a:r>
            <a:rPr lang="en-US" sz="1800" dirty="0"/>
            <a:t>Missing data was imputed with mean value.</a:t>
          </a:r>
        </a:p>
      </dgm:t>
    </dgm:pt>
    <dgm:pt modelId="{E6640003-DAD2-9F42-94A6-1DE7E78FA9A2}" type="parTrans" cxnId="{8E3190F4-9AF8-724C-95AA-1AB8798B9CB7}">
      <dgm:prSet/>
      <dgm:spPr/>
      <dgm:t>
        <a:bodyPr/>
        <a:lstStyle/>
        <a:p>
          <a:endParaRPr lang="en-US"/>
        </a:p>
      </dgm:t>
    </dgm:pt>
    <dgm:pt modelId="{55A313A8-F47B-6140-A542-4AB6D2F8E905}" type="sibTrans" cxnId="{8E3190F4-9AF8-724C-95AA-1AB8798B9CB7}">
      <dgm:prSet/>
      <dgm:spPr/>
      <dgm:t>
        <a:bodyPr/>
        <a:lstStyle/>
        <a:p>
          <a:endParaRPr lang="en-US"/>
        </a:p>
      </dgm:t>
    </dgm:pt>
    <dgm:pt modelId="{F2CFA581-AA3C-460E-A9DA-67226F0ED9F6}" type="pres">
      <dgm:prSet presAssocID="{776C88DC-D3FB-4E27-A716-A5ACA216167C}" presName="Name0" presStyleCnt="0">
        <dgm:presLayoutVars>
          <dgm:dir/>
          <dgm:resizeHandles val="exact"/>
        </dgm:presLayoutVars>
      </dgm:prSet>
      <dgm:spPr/>
    </dgm:pt>
    <dgm:pt modelId="{D7AD5B0D-1645-407A-A05C-457071F1E409}" type="pres">
      <dgm:prSet presAssocID="{A11FEBD0-59DF-41F3-9837-DACDB2729712}" presName="node" presStyleLbl="node1" presStyleIdx="0" presStyleCnt="4">
        <dgm:presLayoutVars>
          <dgm:bulletEnabled val="1"/>
        </dgm:presLayoutVars>
      </dgm:prSet>
      <dgm:spPr/>
    </dgm:pt>
    <dgm:pt modelId="{552DAA72-2DE4-4BFC-9633-2FD3F2BFB491}" type="pres">
      <dgm:prSet presAssocID="{DAF52E26-41CC-46A0-8526-C166635E9645}" presName="sibTrans" presStyleLbl="sibTrans2D1" presStyleIdx="0" presStyleCnt="3"/>
      <dgm:spPr/>
    </dgm:pt>
    <dgm:pt modelId="{DAE7CBA7-AE77-40DA-8DA7-FB2A3EC2DBD1}" type="pres">
      <dgm:prSet presAssocID="{DAF52E26-41CC-46A0-8526-C166635E9645}" presName="connectorText" presStyleLbl="sibTrans2D1" presStyleIdx="0" presStyleCnt="3"/>
      <dgm:spPr/>
    </dgm:pt>
    <dgm:pt modelId="{FC146F4C-65FD-4206-9183-FD9E92E49A4A}" type="pres">
      <dgm:prSet presAssocID="{FB1374B1-A0D8-4E88-A568-DDFA89357464}" presName="node" presStyleLbl="node1" presStyleIdx="1" presStyleCnt="4">
        <dgm:presLayoutVars>
          <dgm:bulletEnabled val="1"/>
        </dgm:presLayoutVars>
      </dgm:prSet>
      <dgm:spPr/>
    </dgm:pt>
    <dgm:pt modelId="{6752EF3A-86B4-431C-8681-2BEC70716E98}" type="pres">
      <dgm:prSet presAssocID="{A8B771A1-04D4-4433-8191-A21F197B9239}" presName="sibTrans" presStyleLbl="sibTrans2D1" presStyleIdx="1" presStyleCnt="3"/>
      <dgm:spPr/>
    </dgm:pt>
    <dgm:pt modelId="{D9931289-67C6-4970-B441-4560719206D3}" type="pres">
      <dgm:prSet presAssocID="{A8B771A1-04D4-4433-8191-A21F197B9239}" presName="connectorText" presStyleLbl="sibTrans2D1" presStyleIdx="1" presStyleCnt="3"/>
      <dgm:spPr/>
    </dgm:pt>
    <dgm:pt modelId="{BD3CDBD9-3675-5244-98F3-514428AB0ACC}" type="pres">
      <dgm:prSet presAssocID="{3D039F38-3B4F-D644-8640-B4F43A11EBEF}" presName="node" presStyleLbl="node1" presStyleIdx="2" presStyleCnt="4" custScaleX="113831">
        <dgm:presLayoutVars>
          <dgm:bulletEnabled val="1"/>
        </dgm:presLayoutVars>
      </dgm:prSet>
      <dgm:spPr/>
    </dgm:pt>
    <dgm:pt modelId="{5A50ED7D-D07E-FC41-BE50-47C426A2C4D0}" type="pres">
      <dgm:prSet presAssocID="{222BD0C0-B600-9C45-A735-7F085966DC49}" presName="sibTrans" presStyleLbl="sibTrans2D1" presStyleIdx="2" presStyleCnt="3"/>
      <dgm:spPr/>
    </dgm:pt>
    <dgm:pt modelId="{8E79E980-1654-FF40-BD61-CE9C816EF791}" type="pres">
      <dgm:prSet presAssocID="{222BD0C0-B600-9C45-A735-7F085966DC49}" presName="connectorText" presStyleLbl="sibTrans2D1" presStyleIdx="2" presStyleCnt="3"/>
      <dgm:spPr/>
    </dgm:pt>
    <dgm:pt modelId="{0BD32255-C60E-4035-B67E-65255034EDEB}" type="pres">
      <dgm:prSet presAssocID="{C99F9F0B-F692-4129-AD5C-CDF26E89BD28}" presName="node" presStyleLbl="node1" presStyleIdx="3" presStyleCnt="4">
        <dgm:presLayoutVars>
          <dgm:bulletEnabled val="1"/>
        </dgm:presLayoutVars>
      </dgm:prSet>
      <dgm:spPr/>
    </dgm:pt>
  </dgm:ptLst>
  <dgm:cxnLst>
    <dgm:cxn modelId="{32394901-DA85-8248-BD6E-DEA19A9F4D47}" type="presOf" srcId="{222BD0C0-B600-9C45-A735-7F085966DC49}" destId="{8E79E980-1654-FF40-BD61-CE9C816EF791}" srcOrd="1" destOrd="0" presId="urn:microsoft.com/office/officeart/2005/8/layout/process1"/>
    <dgm:cxn modelId="{15A45401-5648-4D0E-887A-675E69C3E2F6}" type="presOf" srcId="{A8B771A1-04D4-4433-8191-A21F197B9239}" destId="{6752EF3A-86B4-431C-8681-2BEC70716E98}" srcOrd="0" destOrd="0" presId="urn:microsoft.com/office/officeart/2005/8/layout/process1"/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2A70940D-335F-473B-8528-95F7FC3D2451}" type="presOf" srcId="{FB1374B1-A0D8-4E88-A568-DDFA89357464}" destId="{FC146F4C-65FD-4206-9183-FD9E92E49A4A}" srcOrd="0" destOrd="0" presId="urn:microsoft.com/office/officeart/2005/8/layout/process1"/>
    <dgm:cxn modelId="{244E6C37-DD74-4A4B-B72D-9F5FD0F454C7}" type="presOf" srcId="{776C88DC-D3FB-4E27-A716-A5ACA216167C}" destId="{F2CFA581-AA3C-460E-A9DA-67226F0ED9F6}" srcOrd="0" destOrd="0" presId="urn:microsoft.com/office/officeart/2005/8/layout/process1"/>
    <dgm:cxn modelId="{7934D23B-20D7-364D-A0C4-8F3995F3546F}" type="presOf" srcId="{222BD0C0-B600-9C45-A735-7F085966DC49}" destId="{5A50ED7D-D07E-FC41-BE50-47C426A2C4D0}" srcOrd="0" destOrd="0" presId="urn:microsoft.com/office/officeart/2005/8/layout/process1"/>
    <dgm:cxn modelId="{4FA95B3E-77BD-4936-81F5-9883F53FA0ED}" type="presOf" srcId="{DAF52E26-41CC-46A0-8526-C166635E9645}" destId="{DAE7CBA7-AE77-40DA-8DA7-FB2A3EC2DBD1}" srcOrd="1" destOrd="0" presId="urn:microsoft.com/office/officeart/2005/8/layout/process1"/>
    <dgm:cxn modelId="{4BAE6B3E-D5B5-411A-901F-B5E50F644CE4}" type="presOf" srcId="{6B1E8654-5F08-498E-8DB6-FDC870B1038B}" destId="{0BD32255-C60E-4035-B67E-65255034EDEB}" srcOrd="0" destOrd="1" presId="urn:microsoft.com/office/officeart/2005/8/layout/process1"/>
    <dgm:cxn modelId="{23A54A43-CAF6-4DCC-B49A-EFB78B875CBD}" type="presOf" srcId="{C99F9F0B-F692-4129-AD5C-CDF26E89BD28}" destId="{0BD32255-C60E-4035-B67E-65255034EDEB}" srcOrd="0" destOrd="0" presId="urn:microsoft.com/office/officeart/2005/8/layout/process1"/>
    <dgm:cxn modelId="{6D626646-7872-47E1-A940-FDF9293701BF}" type="presOf" srcId="{A8B771A1-04D4-4433-8191-A21F197B9239}" destId="{D9931289-67C6-4970-B441-4560719206D3}" srcOrd="1" destOrd="0" presId="urn:microsoft.com/office/officeart/2005/8/layout/process1"/>
    <dgm:cxn modelId="{CB8BC358-18A5-7E4A-8CF9-44623101909C}" type="presOf" srcId="{99BDCC48-CDFA-784E-8E51-B503EB645CF6}" destId="{BD3CDBD9-3675-5244-98F3-514428AB0ACC}" srcOrd="0" destOrd="1" presId="urn:microsoft.com/office/officeart/2005/8/layout/process1"/>
    <dgm:cxn modelId="{D59C486A-4606-4996-8BE5-DDFF21898B5C}" type="presOf" srcId="{DAF52E26-41CC-46A0-8526-C166635E9645}" destId="{552DAA72-2DE4-4BFC-9633-2FD3F2BFB491}" srcOrd="0" destOrd="0" presId="urn:microsoft.com/office/officeart/2005/8/layout/process1"/>
    <dgm:cxn modelId="{00D0AC70-D74B-4D3C-A6DE-2A778626B3C4}" srcId="{776C88DC-D3FB-4E27-A716-A5ACA216167C}" destId="{C99F9F0B-F692-4129-AD5C-CDF26E89BD28}" srcOrd="3" destOrd="0" parTransId="{82409F28-0825-49D0-A785-3C7D2F591E1C}" sibTransId="{D7E2B302-BC8E-4CE2-B8CF-143C79BD654C}"/>
    <dgm:cxn modelId="{F2933674-9AB0-4AF7-A11A-EA0FA30D16C5}" type="presOf" srcId="{A11FEBD0-59DF-41F3-9837-DACDB2729712}" destId="{D7AD5B0D-1645-407A-A05C-457071F1E409}" srcOrd="0" destOrd="0" presId="urn:microsoft.com/office/officeart/2005/8/layout/process1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63A2EC93-E903-44BA-A793-5BA17AB03123}" type="presOf" srcId="{1FA048F1-D249-4D23-8E96-ABAF6F4A5D3D}" destId="{D7AD5B0D-1645-407A-A05C-457071F1E409}" srcOrd="0" destOrd="1" presId="urn:microsoft.com/office/officeart/2005/8/layout/process1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EEA12CA0-3551-4AA6-AD7C-A62F83A94AE2}" type="presOf" srcId="{0B97DDB4-057C-4115-9E25-0604BF9FF337}" destId="{FC146F4C-65FD-4206-9183-FD9E92E49A4A}" srcOrd="0" destOrd="1" presId="urn:microsoft.com/office/officeart/2005/8/layout/process1"/>
    <dgm:cxn modelId="{CA7DA8C9-382B-EC4A-AAD3-590EDB34297D}" srcId="{776C88DC-D3FB-4E27-A716-A5ACA216167C}" destId="{3D039F38-3B4F-D644-8640-B4F43A11EBEF}" srcOrd="2" destOrd="0" parTransId="{338E7BC6-0364-4A4A-BECE-37473DF6FC75}" sibTransId="{222BD0C0-B600-9C45-A735-7F085966DC49}"/>
    <dgm:cxn modelId="{8E3190F4-9AF8-724C-95AA-1AB8798B9CB7}" srcId="{3D039F38-3B4F-D644-8640-B4F43A11EBEF}" destId="{99BDCC48-CDFA-784E-8E51-B503EB645CF6}" srcOrd="0" destOrd="0" parTransId="{E6640003-DAD2-9F42-94A6-1DE7E78FA9A2}" sibTransId="{55A313A8-F47B-6140-A542-4AB6D2F8E905}"/>
    <dgm:cxn modelId="{595816FE-95AA-0B47-892D-CE67D67F3387}" type="presOf" srcId="{3D039F38-3B4F-D644-8640-B4F43A11EBEF}" destId="{BD3CDBD9-3675-5244-98F3-514428AB0ACC}" srcOrd="0" destOrd="0" presId="urn:microsoft.com/office/officeart/2005/8/layout/process1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C8E431D4-AA36-42DF-9DB6-1FEE0A924AC5}" type="presParOf" srcId="{F2CFA581-AA3C-460E-A9DA-67226F0ED9F6}" destId="{D7AD5B0D-1645-407A-A05C-457071F1E409}" srcOrd="0" destOrd="0" presId="urn:microsoft.com/office/officeart/2005/8/layout/process1"/>
    <dgm:cxn modelId="{9D53330B-4040-4D46-82F9-6D71CB44777A}" type="presParOf" srcId="{F2CFA581-AA3C-460E-A9DA-67226F0ED9F6}" destId="{552DAA72-2DE4-4BFC-9633-2FD3F2BFB491}" srcOrd="1" destOrd="0" presId="urn:microsoft.com/office/officeart/2005/8/layout/process1"/>
    <dgm:cxn modelId="{3A5D4039-655A-4A2D-9373-F2B3C36D18E3}" type="presParOf" srcId="{552DAA72-2DE4-4BFC-9633-2FD3F2BFB491}" destId="{DAE7CBA7-AE77-40DA-8DA7-FB2A3EC2DBD1}" srcOrd="0" destOrd="0" presId="urn:microsoft.com/office/officeart/2005/8/layout/process1"/>
    <dgm:cxn modelId="{766EA2C9-EA16-4893-AD24-16FD03E36A50}" type="presParOf" srcId="{F2CFA581-AA3C-460E-A9DA-67226F0ED9F6}" destId="{FC146F4C-65FD-4206-9183-FD9E92E49A4A}" srcOrd="2" destOrd="0" presId="urn:microsoft.com/office/officeart/2005/8/layout/process1"/>
    <dgm:cxn modelId="{C50ADEC5-FAA3-4F0B-8F5E-11825713C110}" type="presParOf" srcId="{F2CFA581-AA3C-460E-A9DA-67226F0ED9F6}" destId="{6752EF3A-86B4-431C-8681-2BEC70716E98}" srcOrd="3" destOrd="0" presId="urn:microsoft.com/office/officeart/2005/8/layout/process1"/>
    <dgm:cxn modelId="{04DBA1BB-F562-449D-BA10-BFC8AE4680D6}" type="presParOf" srcId="{6752EF3A-86B4-431C-8681-2BEC70716E98}" destId="{D9931289-67C6-4970-B441-4560719206D3}" srcOrd="0" destOrd="0" presId="urn:microsoft.com/office/officeart/2005/8/layout/process1"/>
    <dgm:cxn modelId="{653831FE-71AC-EB4E-BB5F-8D3ED685BE54}" type="presParOf" srcId="{F2CFA581-AA3C-460E-A9DA-67226F0ED9F6}" destId="{BD3CDBD9-3675-5244-98F3-514428AB0ACC}" srcOrd="4" destOrd="0" presId="urn:microsoft.com/office/officeart/2005/8/layout/process1"/>
    <dgm:cxn modelId="{E73FE103-ACE9-264E-9388-961D5E49F111}" type="presParOf" srcId="{F2CFA581-AA3C-460E-A9DA-67226F0ED9F6}" destId="{5A50ED7D-D07E-FC41-BE50-47C426A2C4D0}" srcOrd="5" destOrd="0" presId="urn:microsoft.com/office/officeart/2005/8/layout/process1"/>
    <dgm:cxn modelId="{E9505500-081C-154F-AFC1-E10726B39FD7}" type="presParOf" srcId="{5A50ED7D-D07E-FC41-BE50-47C426A2C4D0}" destId="{8E79E980-1654-FF40-BD61-CE9C816EF791}" srcOrd="0" destOrd="0" presId="urn:microsoft.com/office/officeart/2005/8/layout/process1"/>
    <dgm:cxn modelId="{22E5099A-E69F-4723-B587-ADFD96BD5C5B}" type="presParOf" srcId="{F2CFA581-AA3C-460E-A9DA-67226F0ED9F6}" destId="{0BD32255-C60E-4035-B67E-65255034EDE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K-NN</a:t>
          </a:r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Ada Boosting</a:t>
          </a:r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XG Boosting</a:t>
          </a:r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Logistic </a:t>
          </a:r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Neural Network </a:t>
          </a:r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8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85968D94-4089-4837-93E3-973681024535}" type="pres">
      <dgm:prSet presAssocID="{492C1553-5C6E-4B60-A299-85915C33BB59}" presName="node" presStyleLbl="node1" presStyleIdx="1" presStyleCnt="8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2" presStyleCnt="8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3" presStyleCnt="8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4" presStyleCnt="8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5" presStyleCnt="8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6" presStyleCnt="8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7" presStyleCnt="8">
        <dgm:presLayoutVars>
          <dgm:bulletEnabled val="1"/>
        </dgm:presLayoutVars>
      </dgm:prSet>
      <dgm:spPr/>
    </dgm:pt>
  </dgm:ptLst>
  <dgm:cxnLst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4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7" destOrd="0" parTransId="{33250C74-08EC-4D95-A9E9-65799D977B87}" sibTransId="{636D74A4-00A5-4A0E-91F8-360A3409BE38}"/>
    <dgm:cxn modelId="{B7823E2D-364A-49EB-875B-EBA52CE2249C}" type="presOf" srcId="{48AC5DE0-BFCF-415C-8C35-E85A092029C2}" destId="{E3DACD0D-C0FD-4C5A-90BF-0DE7242C1AD7}" srcOrd="0" destOrd="0" presId="urn:microsoft.com/office/officeart/2005/8/layout/default"/>
    <dgm:cxn modelId="{F5AC4E30-CDFB-46B5-9017-7C0D819485E0}" type="presOf" srcId="{C6814ECB-5728-400C-8EB1-9FCA0A260D2B}" destId="{3D5A096A-2E0C-4F03-B43E-7061E5EE3724}" srcOrd="0" destOrd="0" presId="urn:microsoft.com/office/officeart/2005/8/layout/default"/>
    <dgm:cxn modelId="{38DB3739-EAAB-4AD4-BD24-05B59D201917}" srcId="{48AC5DE0-BFCF-415C-8C35-E85A092029C2}" destId="{D4D62134-200F-40DF-B478-415DF2E8A404}" srcOrd="5" destOrd="0" parTransId="{3AF47B79-62CD-46C7-9B76-63C3E46CCB7E}" sibTransId="{0E9D0265-EB26-422D-AA8C-10C3CC872FF5}"/>
    <dgm:cxn modelId="{6256F34A-745C-4025-9CE1-E7A58385E460}" type="presOf" srcId="{A37BB4D6-C5EA-45FE-A561-2A6B9ECFD9F4}" destId="{4D046D66-1EDC-497F-BFDB-E09E9BD060C6}" srcOrd="0" destOrd="0" presId="urn:microsoft.com/office/officeart/2005/8/layout/default"/>
    <dgm:cxn modelId="{8D2A0C5E-C4F9-42D3-B960-357A485B2801}" srcId="{48AC5DE0-BFCF-415C-8C35-E85A092029C2}" destId="{7E613D80-6A66-43DF-8F36-8C7E3A0085A8}" srcOrd="3" destOrd="0" parTransId="{EBBC6393-4682-4459-A78E-F728B0672F02}" sibTransId="{1DF9EF51-78CB-4E93-B643-BA811FFB75E8}"/>
    <dgm:cxn modelId="{990B557D-DA87-44CD-9E21-4EE66482A882}" srcId="{48AC5DE0-BFCF-415C-8C35-E85A092029C2}" destId="{E63F3535-CA95-4054-A29C-64B98DF4C0CB}" srcOrd="2" destOrd="0" parTransId="{46042673-1DC9-4AB0-89EE-36C577A7E07C}" sibTransId="{3BCE316E-A809-4FEC-93A4-43F74C7D2DE2}"/>
    <dgm:cxn modelId="{DB32548A-6892-4F35-84DF-CB071C0D549C}" type="presOf" srcId="{0CC9DD5C-BA84-46CA-A928-84BEA9633B33}" destId="{0E22EB9B-02E6-4A58-BE87-3809C21F2226}" srcOrd="0" destOrd="0" presId="urn:microsoft.com/office/officeart/2005/8/layout/default"/>
    <dgm:cxn modelId="{94F0FE91-C015-4D4F-9DF7-0550E6D99740}" srcId="{48AC5DE0-BFCF-415C-8C35-E85A092029C2}" destId="{A37BB4D6-C5EA-45FE-A561-2A6B9ECFD9F4}" srcOrd="6" destOrd="0" parTransId="{306AE6B8-8FEC-46B7-85C4-AAE3A2CB9FF3}" sibTransId="{27E54DB1-6F2C-43CD-83B4-928B6C000DC4}"/>
    <dgm:cxn modelId="{2A744EA5-3049-462A-B4F4-301579115C1F}" srcId="{48AC5DE0-BFCF-415C-8C35-E85A092029C2}" destId="{492C1553-5C6E-4B60-A299-85915C33BB59}" srcOrd="1" destOrd="0" parTransId="{02812967-2B73-4485-B9A4-32B897BD0AAE}" sibTransId="{55A6E818-B860-47F9-BE9E-BDBA9609B6F3}"/>
    <dgm:cxn modelId="{4B06C8AE-8BA2-4D59-A326-4006E9D75C0F}" type="presOf" srcId="{7E613D80-6A66-43DF-8F36-8C7E3A0085A8}" destId="{64F5B830-7FFE-485B-952C-CFA1673E9B43}" srcOrd="0" destOrd="0" presId="urn:microsoft.com/office/officeart/2005/8/layout/default"/>
    <dgm:cxn modelId="{AB0D4CB0-7220-4AB7-969D-B66C545E868B}" type="presOf" srcId="{492C1553-5C6E-4B60-A299-85915C33BB59}" destId="{85968D94-4089-4837-93E3-973681024535}" srcOrd="0" destOrd="0" presId="urn:microsoft.com/office/officeart/2005/8/layout/default"/>
    <dgm:cxn modelId="{79BD23C8-75CE-4877-BFAC-966928A2770D}" type="presOf" srcId="{E63F3535-CA95-4054-A29C-64B98DF4C0CB}" destId="{D692B236-7084-46BD-A24E-1276CE544F5F}" srcOrd="0" destOrd="0" presId="urn:microsoft.com/office/officeart/2005/8/layout/default"/>
    <dgm:cxn modelId="{7C76A0EE-73DE-4CE1-B68F-8822AB410127}" type="presOf" srcId="{D4D62134-200F-40DF-B478-415DF2E8A404}" destId="{0192CF9A-89FA-4BD8-9395-9A6339B02CD4}" srcOrd="0" destOrd="0" presId="urn:microsoft.com/office/officeart/2005/8/layout/default"/>
    <dgm:cxn modelId="{3228C8F6-4DC1-4C27-9631-FCA81987F497}" type="presOf" srcId="{70CC3EB0-CF52-4A64-B5BE-DE69A7D4A503}" destId="{2CF47328-8F5D-4F00-B8F7-F75E6EABB423}" srcOrd="0" destOrd="0" presId="urn:microsoft.com/office/officeart/2005/8/layout/default"/>
    <dgm:cxn modelId="{45A15A11-1797-467C-A4BB-8DB575756C08}" type="presParOf" srcId="{E3DACD0D-C0FD-4C5A-90BF-0DE7242C1AD7}" destId="{3D5A096A-2E0C-4F03-B43E-7061E5EE3724}" srcOrd="0" destOrd="0" presId="urn:microsoft.com/office/officeart/2005/8/layout/default"/>
    <dgm:cxn modelId="{EB72BF0A-D4B3-49D7-8170-54FF0E1A83D0}" type="presParOf" srcId="{E3DACD0D-C0FD-4C5A-90BF-0DE7242C1AD7}" destId="{A8A725DB-0AB1-4FA2-8453-D02550D223E5}" srcOrd="1" destOrd="0" presId="urn:microsoft.com/office/officeart/2005/8/layout/default"/>
    <dgm:cxn modelId="{51BF78C7-2DC3-4A9A-8FE5-A19FE731FCFE}" type="presParOf" srcId="{E3DACD0D-C0FD-4C5A-90BF-0DE7242C1AD7}" destId="{85968D94-4089-4837-93E3-973681024535}" srcOrd="2" destOrd="0" presId="urn:microsoft.com/office/officeart/2005/8/layout/default"/>
    <dgm:cxn modelId="{B1A041FB-5F78-4A81-84C6-AE243B513D47}" type="presParOf" srcId="{E3DACD0D-C0FD-4C5A-90BF-0DE7242C1AD7}" destId="{A5D040B5-C913-4B44-9A8D-A55A021CF4AA}" srcOrd="3" destOrd="0" presId="urn:microsoft.com/office/officeart/2005/8/layout/default"/>
    <dgm:cxn modelId="{DFDDBBD6-3D24-4640-9EA2-CD1BC5DB90D2}" type="presParOf" srcId="{E3DACD0D-C0FD-4C5A-90BF-0DE7242C1AD7}" destId="{D692B236-7084-46BD-A24E-1276CE544F5F}" srcOrd="4" destOrd="0" presId="urn:microsoft.com/office/officeart/2005/8/layout/default"/>
    <dgm:cxn modelId="{354DABB1-8713-42AC-96F0-BBED39C2DADB}" type="presParOf" srcId="{E3DACD0D-C0FD-4C5A-90BF-0DE7242C1AD7}" destId="{5C385BDD-24C3-4DD3-AD8E-CD384AAEAD62}" srcOrd="5" destOrd="0" presId="urn:microsoft.com/office/officeart/2005/8/layout/default"/>
    <dgm:cxn modelId="{6245E84B-2C34-4633-8887-51BE66145091}" type="presParOf" srcId="{E3DACD0D-C0FD-4C5A-90BF-0DE7242C1AD7}" destId="{64F5B830-7FFE-485B-952C-CFA1673E9B43}" srcOrd="6" destOrd="0" presId="urn:microsoft.com/office/officeart/2005/8/layout/default"/>
    <dgm:cxn modelId="{FF67233A-E7B7-4A42-B2D2-7AB978AB7991}" type="presParOf" srcId="{E3DACD0D-C0FD-4C5A-90BF-0DE7242C1AD7}" destId="{68C7BEFB-68ED-476E-8AD5-6E1807AFF043}" srcOrd="7" destOrd="0" presId="urn:microsoft.com/office/officeart/2005/8/layout/default"/>
    <dgm:cxn modelId="{23FC8932-8EA1-4EE7-A160-443A09D39137}" type="presParOf" srcId="{E3DACD0D-C0FD-4C5A-90BF-0DE7242C1AD7}" destId="{2CF47328-8F5D-4F00-B8F7-F75E6EABB423}" srcOrd="8" destOrd="0" presId="urn:microsoft.com/office/officeart/2005/8/layout/default"/>
    <dgm:cxn modelId="{AE7C71E8-5A33-4894-BDF3-EB7D43A62610}" type="presParOf" srcId="{E3DACD0D-C0FD-4C5A-90BF-0DE7242C1AD7}" destId="{EC889614-C65F-4B5D-850D-B13E794CAFA1}" srcOrd="9" destOrd="0" presId="urn:microsoft.com/office/officeart/2005/8/layout/default"/>
    <dgm:cxn modelId="{A15179A8-9E71-4966-A718-FDF9091B49AE}" type="presParOf" srcId="{E3DACD0D-C0FD-4C5A-90BF-0DE7242C1AD7}" destId="{0192CF9A-89FA-4BD8-9395-9A6339B02CD4}" srcOrd="10" destOrd="0" presId="urn:microsoft.com/office/officeart/2005/8/layout/default"/>
    <dgm:cxn modelId="{46B9806F-B4C1-4B8A-B4F6-5C69778CC2A1}" type="presParOf" srcId="{E3DACD0D-C0FD-4C5A-90BF-0DE7242C1AD7}" destId="{03B02FDD-42C3-44D7-B266-99C1E4DEBE8D}" srcOrd="11" destOrd="0" presId="urn:microsoft.com/office/officeart/2005/8/layout/default"/>
    <dgm:cxn modelId="{0DE35B64-3DA7-4258-80F6-B7F8B4BB41AD}" type="presParOf" srcId="{E3DACD0D-C0FD-4C5A-90BF-0DE7242C1AD7}" destId="{4D046D66-1EDC-497F-BFDB-E09E9BD060C6}" srcOrd="12" destOrd="0" presId="urn:microsoft.com/office/officeart/2005/8/layout/default"/>
    <dgm:cxn modelId="{443F0A12-6A0D-4659-ABC7-28106913D9AB}" type="presParOf" srcId="{E3DACD0D-C0FD-4C5A-90BF-0DE7242C1AD7}" destId="{3C2C6CA5-9211-42CA-8BA1-5C4E02D36798}" srcOrd="13" destOrd="0" presId="urn:microsoft.com/office/officeart/2005/8/layout/default"/>
    <dgm:cxn modelId="{DF0DC7B1-CE7E-4B3F-89AF-F5DA51A7076E}" type="presParOf" srcId="{E3DACD0D-C0FD-4C5A-90BF-0DE7242C1AD7}" destId="{0E22EB9B-02E6-4A58-BE87-3809C21F22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Focus on behavioral churn. Look for indicators before it’s too late.</a:t>
          </a:r>
          <a:endParaRPr lang="en-US" b="1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Proactively approach customer before cancellation</a:t>
          </a:r>
          <a:endParaRPr lang="en-US" b="1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Adjusting business models to consumer trends</a:t>
          </a:r>
          <a:endParaRPr lang="en-US" b="1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Analyzing individual services and solving issues</a:t>
          </a:r>
          <a:endParaRPr lang="en-US" b="1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C193852C-0E0D-461F-9C53-388628E58859}">
      <dgm:prSet/>
      <dgm:spPr/>
      <dgm:t>
        <a:bodyPr/>
        <a:lstStyle/>
        <a:p>
          <a:pPr algn="ctr"/>
          <a:r>
            <a:rPr lang="en-US" b="1" i="0" u="none" dirty="0"/>
            <a:t>Incentivize existing customers – Rewarding Loyal Customers</a:t>
          </a:r>
        </a:p>
      </dgm:t>
    </dgm:pt>
    <dgm:pt modelId="{4A29AA6C-5024-4C54-9514-886FBE2E3E7E}" type="parTrans" cxnId="{22006F49-20D9-4E13-ACB5-8204A8C77B50}">
      <dgm:prSet/>
      <dgm:spPr/>
      <dgm:t>
        <a:bodyPr/>
        <a:lstStyle/>
        <a:p>
          <a:endParaRPr lang="en-US"/>
        </a:p>
      </dgm:t>
    </dgm:pt>
    <dgm:pt modelId="{21721D1C-2179-407C-AED3-9120DD51192D}" type="sibTrans" cxnId="{22006F49-20D9-4E13-ACB5-8204A8C77B5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AE11AAF-4214-44AA-BD52-1895CAAE9D5B}" type="pres">
      <dgm:prSet presAssocID="{C193852C-0E0D-461F-9C53-388628E58859}" presName="compositeNode" presStyleCnt="0">
        <dgm:presLayoutVars>
          <dgm:bulletEnabled val="1"/>
        </dgm:presLayoutVars>
      </dgm:prSet>
      <dgm:spPr/>
    </dgm:pt>
    <dgm:pt modelId="{E2065C5E-CB7E-46F8-AC5E-4F85A6097741}" type="pres">
      <dgm:prSet presAssocID="{C193852C-0E0D-461F-9C53-388628E58859}" presName="bgRect" presStyleLbl="bgAccFollowNode1" presStyleIdx="4" presStyleCnt="5"/>
      <dgm:spPr/>
    </dgm:pt>
    <dgm:pt modelId="{B8B03DD7-ACD0-4041-980C-DD928F2955AA}" type="pres">
      <dgm:prSet presAssocID="{21721D1C-2179-407C-AED3-9120DD51192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51D34E0-5DFF-4310-B925-A0FC2D479A15}" type="pres">
      <dgm:prSet presAssocID="{C193852C-0E0D-461F-9C53-388628E58859}" presName="bottomLine" presStyleLbl="alignNode1" presStyleIdx="9" presStyleCnt="10">
        <dgm:presLayoutVars/>
      </dgm:prSet>
      <dgm:spPr/>
    </dgm:pt>
    <dgm:pt modelId="{A0FDE5BF-4DA0-4202-958F-EF3189829552}" type="pres">
      <dgm:prSet presAssocID="{C193852C-0E0D-461F-9C53-388628E5885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22006F49-20D9-4E13-ACB5-8204A8C77B50}" srcId="{0F5B3066-540F-4606-ADEC-65EB1C3E9627}" destId="{C193852C-0E0D-461F-9C53-388628E58859}" srcOrd="4" destOrd="0" parTransId="{4A29AA6C-5024-4C54-9514-886FBE2E3E7E}" sibTransId="{21721D1C-2179-407C-AED3-9120DD51192D}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4547C37E-3E50-4BAC-B9DE-BF7F6E863367}" type="presOf" srcId="{21721D1C-2179-407C-AED3-9120DD51192D}" destId="{B8B03DD7-ACD0-4041-980C-DD928F2955AA}" srcOrd="0" destOrd="0" presId="urn:microsoft.com/office/officeart/2016/7/layout/BasicLinearProcessNumbered#1"/>
    <dgm:cxn modelId="{5BFF578E-3FF6-4C68-9853-B7A87DD4E773}" type="presOf" srcId="{C193852C-0E0D-461F-9C53-388628E58859}" destId="{A0FDE5BF-4DA0-4202-958F-EF3189829552}" srcOrd="1" destOrd="0" presId="urn:microsoft.com/office/officeart/2016/7/layout/BasicLinearProcessNumbered#1"/>
    <dgm:cxn modelId="{5E9278A8-AF59-4718-BD7F-7FD18FF45E97}" type="presOf" srcId="{C193852C-0E0D-461F-9C53-388628E58859}" destId="{E2065C5E-CB7E-46F8-AC5E-4F85A6097741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E4B11C79-3767-4414-A6B0-0F43F5FF6E66}" type="presParOf" srcId="{869C0C7E-BD0C-4E5F-8D96-6B8EEC39B952}" destId="{1AE11AAF-4214-44AA-BD52-1895CAAE9D5B}" srcOrd="8" destOrd="0" presId="urn:microsoft.com/office/officeart/2016/7/layout/BasicLinearProcessNumbered#1"/>
    <dgm:cxn modelId="{6587350D-6837-4CF8-828C-3E2E2DDFDC20}" type="presParOf" srcId="{1AE11AAF-4214-44AA-BD52-1895CAAE9D5B}" destId="{E2065C5E-CB7E-46F8-AC5E-4F85A6097741}" srcOrd="0" destOrd="0" presId="urn:microsoft.com/office/officeart/2016/7/layout/BasicLinearProcessNumbered#1"/>
    <dgm:cxn modelId="{AE37AFF7-198F-4E9F-A9C5-838CDEA837CA}" type="presParOf" srcId="{1AE11AAF-4214-44AA-BD52-1895CAAE9D5B}" destId="{B8B03DD7-ACD0-4041-980C-DD928F2955AA}" srcOrd="1" destOrd="0" presId="urn:microsoft.com/office/officeart/2016/7/layout/BasicLinearProcessNumbered#1"/>
    <dgm:cxn modelId="{8C6D795F-0785-4967-9CAD-BF3CF294A479}" type="presParOf" srcId="{1AE11AAF-4214-44AA-BD52-1895CAAE9D5B}" destId="{B51D34E0-5DFF-4310-B925-A0FC2D479A15}" srcOrd="2" destOrd="0" presId="urn:microsoft.com/office/officeart/2016/7/layout/BasicLinearProcessNumbered#1"/>
    <dgm:cxn modelId="{1468FBBE-4B63-4AA3-9BCA-053FDB7181FE}" type="presParOf" srcId="{1AE11AAF-4214-44AA-BD52-1895CAAE9D5B}" destId="{A0FDE5BF-4DA0-4202-958F-EF3189829552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DCD138-54F7-4371-9824-8C2944FC7526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9A7B4A6-7E02-4755-8090-7AC773BB4B60}">
      <dgm:prSet phldrT="[Text]"/>
      <dgm:spPr/>
      <dgm:t>
        <a:bodyPr/>
        <a:lstStyle/>
        <a:p>
          <a:r>
            <a:rPr lang="en-US" dirty="0"/>
            <a:t>Planning for the future</a:t>
          </a:r>
        </a:p>
      </dgm:t>
    </dgm:pt>
    <dgm:pt modelId="{DC729E1E-1FF8-4896-B012-E596903DB2AF}" type="parTrans" cxnId="{3E683CC0-29EC-4367-BC83-AA990BE80A1C}">
      <dgm:prSet/>
      <dgm:spPr/>
      <dgm:t>
        <a:bodyPr/>
        <a:lstStyle/>
        <a:p>
          <a:endParaRPr lang="en-US"/>
        </a:p>
      </dgm:t>
    </dgm:pt>
    <dgm:pt modelId="{65AA507C-DA91-4D4D-AA43-046A00DCF9DF}" type="sibTrans" cxnId="{3E683CC0-29EC-4367-BC83-AA990BE80A1C}">
      <dgm:prSet/>
      <dgm:spPr/>
      <dgm:t>
        <a:bodyPr/>
        <a:lstStyle/>
        <a:p>
          <a:endParaRPr lang="en-US"/>
        </a:p>
      </dgm:t>
    </dgm:pt>
    <dgm:pt modelId="{182F4FAD-75A5-41C4-873A-61483D75311E}">
      <dgm:prSet phldrT="[Text]"/>
      <dgm:spPr/>
      <dgm:t>
        <a:bodyPr/>
        <a:lstStyle/>
        <a:p>
          <a:r>
            <a:rPr lang="en-US" dirty="0"/>
            <a:t>Optimizing resources</a:t>
          </a:r>
        </a:p>
      </dgm:t>
    </dgm:pt>
    <dgm:pt modelId="{37A3ECF3-08F9-48AC-A3D7-00F99148CB0F}" type="parTrans" cxnId="{FF219FC7-FC64-4137-A328-E70FB44F5800}">
      <dgm:prSet/>
      <dgm:spPr/>
      <dgm:t>
        <a:bodyPr/>
        <a:lstStyle/>
        <a:p>
          <a:endParaRPr lang="en-US"/>
        </a:p>
      </dgm:t>
    </dgm:pt>
    <dgm:pt modelId="{9C079F49-B446-4F18-9730-585E30479525}" type="sibTrans" cxnId="{FF219FC7-FC64-4137-A328-E70FB44F5800}">
      <dgm:prSet/>
      <dgm:spPr/>
      <dgm:t>
        <a:bodyPr/>
        <a:lstStyle/>
        <a:p>
          <a:endParaRPr lang="en-US"/>
        </a:p>
      </dgm:t>
    </dgm:pt>
    <dgm:pt modelId="{22EEFB0F-04F6-42E3-8443-0DD627D95CFE}">
      <dgm:prSet phldrT="[Text]"/>
      <dgm:spPr/>
      <dgm:t>
        <a:bodyPr/>
        <a:lstStyle/>
        <a:p>
          <a:r>
            <a:rPr lang="en-US" dirty="0"/>
            <a:t>Creating better business models</a:t>
          </a:r>
        </a:p>
      </dgm:t>
    </dgm:pt>
    <dgm:pt modelId="{3C5304CA-7DAF-4EC1-BD90-C4455F436F01}" type="parTrans" cxnId="{1439AD39-7F8E-4935-A03F-1E6643A62A00}">
      <dgm:prSet/>
      <dgm:spPr/>
      <dgm:t>
        <a:bodyPr/>
        <a:lstStyle/>
        <a:p>
          <a:endParaRPr lang="en-US"/>
        </a:p>
      </dgm:t>
    </dgm:pt>
    <dgm:pt modelId="{913D3508-8ADE-403E-92F2-B7E11CFC7450}" type="sibTrans" cxnId="{1439AD39-7F8E-4935-A03F-1E6643A62A00}">
      <dgm:prSet/>
      <dgm:spPr/>
      <dgm:t>
        <a:bodyPr/>
        <a:lstStyle/>
        <a:p>
          <a:endParaRPr lang="en-US"/>
        </a:p>
      </dgm:t>
    </dgm:pt>
    <dgm:pt modelId="{13B6E15A-9AD2-468B-AF01-0665548020DB}">
      <dgm:prSet/>
      <dgm:spPr/>
      <dgm:t>
        <a:bodyPr/>
        <a:lstStyle/>
        <a:p>
          <a:r>
            <a:rPr lang="en-US" dirty="0"/>
            <a:t>Reappropriating investment of resources for maximize the profitability</a:t>
          </a:r>
        </a:p>
      </dgm:t>
    </dgm:pt>
    <dgm:pt modelId="{C662859B-8344-420A-9B39-F3211B1619BC}" type="parTrans" cxnId="{00BC0CFD-8ADE-42CE-BEDF-D3BD30826BC9}">
      <dgm:prSet/>
      <dgm:spPr/>
      <dgm:t>
        <a:bodyPr/>
        <a:lstStyle/>
        <a:p>
          <a:endParaRPr lang="en-US"/>
        </a:p>
      </dgm:t>
    </dgm:pt>
    <dgm:pt modelId="{1FAE2711-7DC9-4BCC-95B3-EED9C245BFAF}" type="sibTrans" cxnId="{00BC0CFD-8ADE-42CE-BEDF-D3BD30826BC9}">
      <dgm:prSet/>
      <dgm:spPr/>
      <dgm:t>
        <a:bodyPr/>
        <a:lstStyle/>
        <a:p>
          <a:endParaRPr lang="en-US"/>
        </a:p>
      </dgm:t>
    </dgm:pt>
    <dgm:pt modelId="{94DA99A4-4EDC-4D35-9076-D883BE708F20}">
      <dgm:prSet/>
      <dgm:spPr/>
      <dgm:t>
        <a:bodyPr/>
        <a:lstStyle/>
        <a:p>
          <a:r>
            <a:rPr lang="en-US"/>
            <a:t>Predict customer behavior and alter business strategies accordingly</a:t>
          </a:r>
        </a:p>
      </dgm:t>
    </dgm:pt>
    <dgm:pt modelId="{DC816432-7677-4830-BAC9-B0F31C5D911C}" type="parTrans" cxnId="{7741C60A-897A-40E2-8F53-B492FE5CBF99}">
      <dgm:prSet/>
      <dgm:spPr/>
      <dgm:t>
        <a:bodyPr/>
        <a:lstStyle/>
        <a:p>
          <a:endParaRPr lang="en-US"/>
        </a:p>
      </dgm:t>
    </dgm:pt>
    <dgm:pt modelId="{331FADF3-5150-4EF0-BEBA-A46EB5DFC8F2}" type="sibTrans" cxnId="{7741C60A-897A-40E2-8F53-B492FE5CBF99}">
      <dgm:prSet/>
      <dgm:spPr/>
      <dgm:t>
        <a:bodyPr/>
        <a:lstStyle/>
        <a:p>
          <a:endParaRPr lang="en-US"/>
        </a:p>
      </dgm:t>
    </dgm:pt>
    <dgm:pt modelId="{7227EBFA-6845-48BF-9218-EBA790C5D6AB}">
      <dgm:prSet/>
      <dgm:spPr/>
      <dgm:t>
        <a:bodyPr/>
        <a:lstStyle/>
        <a:p>
          <a:r>
            <a:rPr lang="en-US" dirty="0"/>
            <a:t>By evaluating current market trends that we can determine using data for enhancing the customer experience</a:t>
          </a:r>
        </a:p>
      </dgm:t>
    </dgm:pt>
    <dgm:pt modelId="{30023A94-45EA-4043-83FE-06220CF6824A}" type="parTrans" cxnId="{BA3D4839-4A1B-4FE7-BF9A-7418088D9471}">
      <dgm:prSet/>
      <dgm:spPr/>
      <dgm:t>
        <a:bodyPr/>
        <a:lstStyle/>
        <a:p>
          <a:endParaRPr lang="en-US"/>
        </a:p>
      </dgm:t>
    </dgm:pt>
    <dgm:pt modelId="{9F27177B-383F-445C-B11B-8D276A700537}" type="sibTrans" cxnId="{BA3D4839-4A1B-4FE7-BF9A-7418088D9471}">
      <dgm:prSet/>
      <dgm:spPr/>
      <dgm:t>
        <a:bodyPr/>
        <a:lstStyle/>
        <a:p>
          <a:endParaRPr lang="en-US"/>
        </a:p>
      </dgm:t>
    </dgm:pt>
    <dgm:pt modelId="{E6B460BB-9ACA-4B71-B81B-5AEEE80E2B01}" type="pres">
      <dgm:prSet presAssocID="{5ADCD138-54F7-4371-9824-8C2944FC7526}" presName="linear" presStyleCnt="0">
        <dgm:presLayoutVars>
          <dgm:dir/>
          <dgm:animLvl val="lvl"/>
          <dgm:resizeHandles val="exact"/>
        </dgm:presLayoutVars>
      </dgm:prSet>
      <dgm:spPr/>
    </dgm:pt>
    <dgm:pt modelId="{D09EB9D9-8525-4F60-9A86-718C19D8EAE1}" type="pres">
      <dgm:prSet presAssocID="{C9A7B4A6-7E02-4755-8090-7AC773BB4B60}" presName="parentLin" presStyleCnt="0"/>
      <dgm:spPr/>
    </dgm:pt>
    <dgm:pt modelId="{947B5FBC-80B0-461F-8584-1FF8F6AE30AC}" type="pres">
      <dgm:prSet presAssocID="{C9A7B4A6-7E02-4755-8090-7AC773BB4B60}" presName="parentLeftMargin" presStyleLbl="node1" presStyleIdx="0" presStyleCnt="3"/>
      <dgm:spPr/>
    </dgm:pt>
    <dgm:pt modelId="{A4E0EA31-0FEF-41D8-B530-8853830A403B}" type="pres">
      <dgm:prSet presAssocID="{C9A7B4A6-7E02-4755-8090-7AC773BB4B60}" presName="parentText" presStyleLbl="node1" presStyleIdx="0" presStyleCnt="3" custLinFactNeighborX="7109" custLinFactNeighborY="-4872">
        <dgm:presLayoutVars>
          <dgm:chMax val="0"/>
          <dgm:bulletEnabled val="1"/>
        </dgm:presLayoutVars>
      </dgm:prSet>
      <dgm:spPr/>
    </dgm:pt>
    <dgm:pt modelId="{AA763579-9609-4861-A30E-4F055374D1DA}" type="pres">
      <dgm:prSet presAssocID="{C9A7B4A6-7E02-4755-8090-7AC773BB4B60}" presName="negativeSpace" presStyleCnt="0"/>
      <dgm:spPr/>
    </dgm:pt>
    <dgm:pt modelId="{6B669C7A-1EC9-408B-B37C-2B79590D229E}" type="pres">
      <dgm:prSet presAssocID="{C9A7B4A6-7E02-4755-8090-7AC773BB4B60}" presName="childText" presStyleLbl="conFgAcc1" presStyleIdx="0" presStyleCnt="3">
        <dgm:presLayoutVars>
          <dgm:bulletEnabled val="1"/>
        </dgm:presLayoutVars>
      </dgm:prSet>
      <dgm:spPr/>
    </dgm:pt>
    <dgm:pt modelId="{D3522240-BE90-4219-950E-373E1D0E4EAD}" type="pres">
      <dgm:prSet presAssocID="{65AA507C-DA91-4D4D-AA43-046A00DCF9DF}" presName="spaceBetweenRectangles" presStyleCnt="0"/>
      <dgm:spPr/>
    </dgm:pt>
    <dgm:pt modelId="{DBB28268-A3BC-48AA-87A1-91EFA5BAAA6F}" type="pres">
      <dgm:prSet presAssocID="{182F4FAD-75A5-41C4-873A-61483D75311E}" presName="parentLin" presStyleCnt="0"/>
      <dgm:spPr/>
    </dgm:pt>
    <dgm:pt modelId="{387E85C1-0F63-4C0A-A999-42FBF3399A67}" type="pres">
      <dgm:prSet presAssocID="{182F4FAD-75A5-41C4-873A-61483D75311E}" presName="parentLeftMargin" presStyleLbl="node1" presStyleIdx="0" presStyleCnt="3"/>
      <dgm:spPr/>
    </dgm:pt>
    <dgm:pt modelId="{3345E7C8-4DD3-4A24-8F13-55CF0FC18183}" type="pres">
      <dgm:prSet presAssocID="{182F4FAD-75A5-41C4-873A-61483D7531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1A30B7-91A0-4EFD-8C57-6D6BDF9E253B}" type="pres">
      <dgm:prSet presAssocID="{182F4FAD-75A5-41C4-873A-61483D75311E}" presName="negativeSpace" presStyleCnt="0"/>
      <dgm:spPr/>
    </dgm:pt>
    <dgm:pt modelId="{6FFD1F4F-F076-4907-BF83-A06AC1772EA6}" type="pres">
      <dgm:prSet presAssocID="{182F4FAD-75A5-41C4-873A-61483D75311E}" presName="childText" presStyleLbl="conFgAcc1" presStyleIdx="1" presStyleCnt="3">
        <dgm:presLayoutVars>
          <dgm:bulletEnabled val="1"/>
        </dgm:presLayoutVars>
      </dgm:prSet>
      <dgm:spPr/>
    </dgm:pt>
    <dgm:pt modelId="{7E3357FE-7C81-4753-BACB-42DC6FE318A0}" type="pres">
      <dgm:prSet presAssocID="{9C079F49-B446-4F18-9730-585E30479525}" presName="spaceBetweenRectangles" presStyleCnt="0"/>
      <dgm:spPr/>
    </dgm:pt>
    <dgm:pt modelId="{17530096-9873-45B2-B2CD-0B99B0A5C171}" type="pres">
      <dgm:prSet presAssocID="{22EEFB0F-04F6-42E3-8443-0DD627D95CFE}" presName="parentLin" presStyleCnt="0"/>
      <dgm:spPr/>
    </dgm:pt>
    <dgm:pt modelId="{21DCD66E-893D-47AD-8D44-46314AE53088}" type="pres">
      <dgm:prSet presAssocID="{22EEFB0F-04F6-42E3-8443-0DD627D95CFE}" presName="parentLeftMargin" presStyleLbl="node1" presStyleIdx="1" presStyleCnt="3"/>
      <dgm:spPr/>
    </dgm:pt>
    <dgm:pt modelId="{5F315E94-6954-44AD-8E1B-FB72E39D9067}" type="pres">
      <dgm:prSet presAssocID="{22EEFB0F-04F6-42E3-8443-0DD627D95C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9F0283-1DA5-4AD2-9BFB-35D802B28A40}" type="pres">
      <dgm:prSet presAssocID="{22EEFB0F-04F6-42E3-8443-0DD627D95CFE}" presName="negativeSpace" presStyleCnt="0"/>
      <dgm:spPr/>
    </dgm:pt>
    <dgm:pt modelId="{3D61ED2C-0888-4B40-92AE-79782F30B6E6}" type="pres">
      <dgm:prSet presAssocID="{22EEFB0F-04F6-42E3-8443-0DD627D95CFE}" presName="childText" presStyleLbl="conFgAcc1" presStyleIdx="2" presStyleCnt="3" custLinFactNeighborY="13767">
        <dgm:presLayoutVars>
          <dgm:bulletEnabled val="1"/>
        </dgm:presLayoutVars>
      </dgm:prSet>
      <dgm:spPr/>
    </dgm:pt>
  </dgm:ptLst>
  <dgm:cxnLst>
    <dgm:cxn modelId="{7741C60A-897A-40E2-8F53-B492FE5CBF99}" srcId="{C9A7B4A6-7E02-4755-8090-7AC773BB4B60}" destId="{94DA99A4-4EDC-4D35-9076-D883BE708F20}" srcOrd="0" destOrd="0" parTransId="{DC816432-7677-4830-BAC9-B0F31C5D911C}" sibTransId="{331FADF3-5150-4EF0-BEBA-A46EB5DFC8F2}"/>
    <dgm:cxn modelId="{79DE7320-0097-469D-8714-558694E520D5}" type="presOf" srcId="{7227EBFA-6845-48BF-9218-EBA790C5D6AB}" destId="{3D61ED2C-0888-4B40-92AE-79782F30B6E6}" srcOrd="0" destOrd="0" presId="urn:microsoft.com/office/officeart/2005/8/layout/list1"/>
    <dgm:cxn modelId="{ECB55D2B-AB36-4594-B56E-A23F31A3D594}" type="presOf" srcId="{22EEFB0F-04F6-42E3-8443-0DD627D95CFE}" destId="{21DCD66E-893D-47AD-8D44-46314AE53088}" srcOrd="0" destOrd="0" presId="urn:microsoft.com/office/officeart/2005/8/layout/list1"/>
    <dgm:cxn modelId="{F6FA9630-1C95-461D-93DC-3B21344391C3}" type="presOf" srcId="{94DA99A4-4EDC-4D35-9076-D883BE708F20}" destId="{6B669C7A-1EC9-408B-B37C-2B79590D229E}" srcOrd="0" destOrd="0" presId="urn:microsoft.com/office/officeart/2005/8/layout/list1"/>
    <dgm:cxn modelId="{BA3D4839-4A1B-4FE7-BF9A-7418088D9471}" srcId="{22EEFB0F-04F6-42E3-8443-0DD627D95CFE}" destId="{7227EBFA-6845-48BF-9218-EBA790C5D6AB}" srcOrd="0" destOrd="0" parTransId="{30023A94-45EA-4043-83FE-06220CF6824A}" sibTransId="{9F27177B-383F-445C-B11B-8D276A700537}"/>
    <dgm:cxn modelId="{1439AD39-7F8E-4935-A03F-1E6643A62A00}" srcId="{5ADCD138-54F7-4371-9824-8C2944FC7526}" destId="{22EEFB0F-04F6-42E3-8443-0DD627D95CFE}" srcOrd="2" destOrd="0" parTransId="{3C5304CA-7DAF-4EC1-BD90-C4455F436F01}" sibTransId="{913D3508-8ADE-403E-92F2-B7E11CFC7450}"/>
    <dgm:cxn modelId="{AE09373C-257A-4EEF-B8AE-9C34FD5A46F9}" type="presOf" srcId="{C9A7B4A6-7E02-4755-8090-7AC773BB4B60}" destId="{947B5FBC-80B0-461F-8584-1FF8F6AE30AC}" srcOrd="0" destOrd="0" presId="urn:microsoft.com/office/officeart/2005/8/layout/list1"/>
    <dgm:cxn modelId="{AE0DB443-3B35-4022-9089-598B4F6373FE}" type="presOf" srcId="{13B6E15A-9AD2-468B-AF01-0665548020DB}" destId="{6FFD1F4F-F076-4907-BF83-A06AC1772EA6}" srcOrd="0" destOrd="0" presId="urn:microsoft.com/office/officeart/2005/8/layout/list1"/>
    <dgm:cxn modelId="{02F1FD46-4835-448B-8035-099E8AE0C22D}" type="presOf" srcId="{C9A7B4A6-7E02-4755-8090-7AC773BB4B60}" destId="{A4E0EA31-0FEF-41D8-B530-8853830A403B}" srcOrd="1" destOrd="0" presId="urn:microsoft.com/office/officeart/2005/8/layout/list1"/>
    <dgm:cxn modelId="{B0DC1880-CACA-4118-B7FD-445DDAF0C0C0}" type="presOf" srcId="{182F4FAD-75A5-41C4-873A-61483D75311E}" destId="{3345E7C8-4DD3-4A24-8F13-55CF0FC18183}" srcOrd="1" destOrd="0" presId="urn:microsoft.com/office/officeart/2005/8/layout/list1"/>
    <dgm:cxn modelId="{BAEF329C-5256-431D-A33B-BA738B851FF4}" type="presOf" srcId="{22EEFB0F-04F6-42E3-8443-0DD627D95CFE}" destId="{5F315E94-6954-44AD-8E1B-FB72E39D9067}" srcOrd="1" destOrd="0" presId="urn:microsoft.com/office/officeart/2005/8/layout/list1"/>
    <dgm:cxn modelId="{8FBB82A6-9D0C-49B0-8470-723CD36099F0}" type="presOf" srcId="{182F4FAD-75A5-41C4-873A-61483D75311E}" destId="{387E85C1-0F63-4C0A-A999-42FBF3399A67}" srcOrd="0" destOrd="0" presId="urn:microsoft.com/office/officeart/2005/8/layout/list1"/>
    <dgm:cxn modelId="{3E683CC0-29EC-4367-BC83-AA990BE80A1C}" srcId="{5ADCD138-54F7-4371-9824-8C2944FC7526}" destId="{C9A7B4A6-7E02-4755-8090-7AC773BB4B60}" srcOrd="0" destOrd="0" parTransId="{DC729E1E-1FF8-4896-B012-E596903DB2AF}" sibTransId="{65AA507C-DA91-4D4D-AA43-046A00DCF9DF}"/>
    <dgm:cxn modelId="{FF219FC7-FC64-4137-A328-E70FB44F5800}" srcId="{5ADCD138-54F7-4371-9824-8C2944FC7526}" destId="{182F4FAD-75A5-41C4-873A-61483D75311E}" srcOrd="1" destOrd="0" parTransId="{37A3ECF3-08F9-48AC-A3D7-00F99148CB0F}" sibTransId="{9C079F49-B446-4F18-9730-585E30479525}"/>
    <dgm:cxn modelId="{CE17A2C8-11D3-4F42-9C7A-B14CE69A19E6}" type="presOf" srcId="{5ADCD138-54F7-4371-9824-8C2944FC7526}" destId="{E6B460BB-9ACA-4B71-B81B-5AEEE80E2B01}" srcOrd="0" destOrd="0" presId="urn:microsoft.com/office/officeart/2005/8/layout/list1"/>
    <dgm:cxn modelId="{00BC0CFD-8ADE-42CE-BEDF-D3BD30826BC9}" srcId="{182F4FAD-75A5-41C4-873A-61483D75311E}" destId="{13B6E15A-9AD2-468B-AF01-0665548020DB}" srcOrd="0" destOrd="0" parTransId="{C662859B-8344-420A-9B39-F3211B1619BC}" sibTransId="{1FAE2711-7DC9-4BCC-95B3-EED9C245BFAF}"/>
    <dgm:cxn modelId="{7231694C-FBE7-4B3A-9C60-FD0297AD2449}" type="presParOf" srcId="{E6B460BB-9ACA-4B71-B81B-5AEEE80E2B01}" destId="{D09EB9D9-8525-4F60-9A86-718C19D8EAE1}" srcOrd="0" destOrd="0" presId="urn:microsoft.com/office/officeart/2005/8/layout/list1"/>
    <dgm:cxn modelId="{95E0AAFD-C6AD-44ED-9909-7FE3AB05248A}" type="presParOf" srcId="{D09EB9D9-8525-4F60-9A86-718C19D8EAE1}" destId="{947B5FBC-80B0-461F-8584-1FF8F6AE30AC}" srcOrd="0" destOrd="0" presId="urn:microsoft.com/office/officeart/2005/8/layout/list1"/>
    <dgm:cxn modelId="{C048A0D4-1C84-429C-912D-D85E9ECC657F}" type="presParOf" srcId="{D09EB9D9-8525-4F60-9A86-718C19D8EAE1}" destId="{A4E0EA31-0FEF-41D8-B530-8853830A403B}" srcOrd="1" destOrd="0" presId="urn:microsoft.com/office/officeart/2005/8/layout/list1"/>
    <dgm:cxn modelId="{6F6C7493-55E5-4411-9B5C-F7008B8AEED6}" type="presParOf" srcId="{E6B460BB-9ACA-4B71-B81B-5AEEE80E2B01}" destId="{AA763579-9609-4861-A30E-4F055374D1DA}" srcOrd="1" destOrd="0" presId="urn:microsoft.com/office/officeart/2005/8/layout/list1"/>
    <dgm:cxn modelId="{8989523C-2EE8-4249-8376-FDD09CC40999}" type="presParOf" srcId="{E6B460BB-9ACA-4B71-B81B-5AEEE80E2B01}" destId="{6B669C7A-1EC9-408B-B37C-2B79590D229E}" srcOrd="2" destOrd="0" presId="urn:microsoft.com/office/officeart/2005/8/layout/list1"/>
    <dgm:cxn modelId="{D65549BA-A112-43F7-ACDC-0BCB33F3F44B}" type="presParOf" srcId="{E6B460BB-9ACA-4B71-B81B-5AEEE80E2B01}" destId="{D3522240-BE90-4219-950E-373E1D0E4EAD}" srcOrd="3" destOrd="0" presId="urn:microsoft.com/office/officeart/2005/8/layout/list1"/>
    <dgm:cxn modelId="{F6E7961C-7BEA-45F1-B4C1-49BE7504C329}" type="presParOf" srcId="{E6B460BB-9ACA-4B71-B81B-5AEEE80E2B01}" destId="{DBB28268-A3BC-48AA-87A1-91EFA5BAAA6F}" srcOrd="4" destOrd="0" presId="urn:microsoft.com/office/officeart/2005/8/layout/list1"/>
    <dgm:cxn modelId="{162BC1A3-0F11-4061-A7D8-643A448DE6C8}" type="presParOf" srcId="{DBB28268-A3BC-48AA-87A1-91EFA5BAAA6F}" destId="{387E85C1-0F63-4C0A-A999-42FBF3399A67}" srcOrd="0" destOrd="0" presId="urn:microsoft.com/office/officeart/2005/8/layout/list1"/>
    <dgm:cxn modelId="{3F699155-5A99-49F7-8873-A40BD0D3BFF7}" type="presParOf" srcId="{DBB28268-A3BC-48AA-87A1-91EFA5BAAA6F}" destId="{3345E7C8-4DD3-4A24-8F13-55CF0FC18183}" srcOrd="1" destOrd="0" presId="urn:microsoft.com/office/officeart/2005/8/layout/list1"/>
    <dgm:cxn modelId="{0D24B37B-9912-4787-83A2-8F3D11AC7F24}" type="presParOf" srcId="{E6B460BB-9ACA-4B71-B81B-5AEEE80E2B01}" destId="{E01A30B7-91A0-4EFD-8C57-6D6BDF9E253B}" srcOrd="5" destOrd="0" presId="urn:microsoft.com/office/officeart/2005/8/layout/list1"/>
    <dgm:cxn modelId="{63F73902-294E-4A09-8819-6D26781B6539}" type="presParOf" srcId="{E6B460BB-9ACA-4B71-B81B-5AEEE80E2B01}" destId="{6FFD1F4F-F076-4907-BF83-A06AC1772EA6}" srcOrd="6" destOrd="0" presId="urn:microsoft.com/office/officeart/2005/8/layout/list1"/>
    <dgm:cxn modelId="{541EF676-1717-4EC8-BE87-150921D4D50C}" type="presParOf" srcId="{E6B460BB-9ACA-4B71-B81B-5AEEE80E2B01}" destId="{7E3357FE-7C81-4753-BACB-42DC6FE318A0}" srcOrd="7" destOrd="0" presId="urn:microsoft.com/office/officeart/2005/8/layout/list1"/>
    <dgm:cxn modelId="{053DABF9-EB3F-49D0-B93F-9BF004E1C1B0}" type="presParOf" srcId="{E6B460BB-9ACA-4B71-B81B-5AEEE80E2B01}" destId="{17530096-9873-45B2-B2CD-0B99B0A5C171}" srcOrd="8" destOrd="0" presId="urn:microsoft.com/office/officeart/2005/8/layout/list1"/>
    <dgm:cxn modelId="{F5B2CD22-C146-4925-906F-FD252F06D3AF}" type="presParOf" srcId="{17530096-9873-45B2-B2CD-0B99B0A5C171}" destId="{21DCD66E-893D-47AD-8D44-46314AE53088}" srcOrd="0" destOrd="0" presId="urn:microsoft.com/office/officeart/2005/8/layout/list1"/>
    <dgm:cxn modelId="{B10A5914-323D-4CAC-BB7A-B6754614434B}" type="presParOf" srcId="{17530096-9873-45B2-B2CD-0B99B0A5C171}" destId="{5F315E94-6954-44AD-8E1B-FB72E39D9067}" srcOrd="1" destOrd="0" presId="urn:microsoft.com/office/officeart/2005/8/layout/list1"/>
    <dgm:cxn modelId="{62213E3A-1DE3-496A-B30E-10CF607C43A2}" type="presParOf" srcId="{E6B460BB-9ACA-4B71-B81B-5AEEE80E2B01}" destId="{3E9F0283-1DA5-4AD2-9BFB-35D802B28A40}" srcOrd="9" destOrd="0" presId="urn:microsoft.com/office/officeart/2005/8/layout/list1"/>
    <dgm:cxn modelId="{B7DFC316-E0EB-4C3E-8481-32201C0BDB9B}" type="presParOf" srcId="{E6B460BB-9ACA-4B71-B81B-5AEEE80E2B01}" destId="{3D61ED2C-0888-4B40-92AE-79782F30B6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118" y="1136359"/>
          <a:ext cx="1616253" cy="16811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118" y="3287016"/>
          <a:ext cx="1614675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ysClr val="windowText" lastClr="000000"/>
              </a:solidFill>
            </a:rPr>
            <a:t>Uday</a:t>
          </a:r>
          <a:r>
            <a:rPr lang="en-US" sz="1600" kern="1200" dirty="0">
              <a:solidFill>
                <a:sysClr val="windowText" lastClr="000000"/>
              </a:solidFill>
            </a:rPr>
            <a:t> </a:t>
          </a:r>
          <a:r>
            <a:rPr lang="en-US" sz="2800" b="0" kern="1200" dirty="0">
              <a:solidFill>
                <a:sysClr val="windowText" lastClr="000000"/>
              </a:solidFill>
            </a:rPr>
            <a:t>Ganti</a:t>
          </a:r>
          <a:br>
            <a:rPr lang="en-US" sz="1600" kern="1200" dirty="0">
              <a:solidFill>
                <a:sysClr val="windowText" lastClr="000000"/>
              </a:solidFill>
            </a:rPr>
          </a:b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9118" y="3287016"/>
        <a:ext cx="1614675" cy="520526"/>
      </dsp:txXfrm>
    </dsp:sp>
    <dsp:sp modelId="{7D166BBB-55AF-452C-B9A0-94A1EE55FF4F}">
      <dsp:nvSpPr>
        <dsp:cNvPr id="0" name=""/>
        <dsp:cNvSpPr/>
      </dsp:nvSpPr>
      <dsp:spPr>
        <a:xfrm>
          <a:off x="9118" y="3789819"/>
          <a:ext cx="1614675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1705005" y="1136743"/>
          <a:ext cx="1755332" cy="16811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819654" y="3360857"/>
          <a:ext cx="1616253" cy="48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sp:txBody>
      <dsp:txXfrm>
        <a:off x="1819654" y="3360857"/>
        <a:ext cx="1616253" cy="481878"/>
      </dsp:txXfrm>
    </dsp:sp>
    <dsp:sp modelId="{1223E777-77CB-4A9A-BF21-12B513842696}">
      <dsp:nvSpPr>
        <dsp:cNvPr id="0" name=""/>
        <dsp:cNvSpPr/>
      </dsp:nvSpPr>
      <dsp:spPr>
        <a:xfrm>
          <a:off x="1977756" y="3779971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3648453" y="1136729"/>
          <a:ext cx="1755332" cy="16811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3721290" y="3322204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sp:txBody>
      <dsp:txXfrm>
        <a:off x="3721290" y="3322204"/>
        <a:ext cx="1616253" cy="520526"/>
      </dsp:txXfrm>
    </dsp:sp>
    <dsp:sp modelId="{EE420F84-477D-4635-BEF8-66426E9A259D}">
      <dsp:nvSpPr>
        <dsp:cNvPr id="0" name=""/>
        <dsp:cNvSpPr/>
      </dsp:nvSpPr>
      <dsp:spPr>
        <a:xfrm>
          <a:off x="4243841" y="2777950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5705864" y="1140911"/>
          <a:ext cx="1619825" cy="167831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705856" y="3274420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Nikhil Namani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705856" y="3274420"/>
        <a:ext cx="1616253" cy="520526"/>
      </dsp:txXfrm>
    </dsp:sp>
    <dsp:sp modelId="{5A7600AF-A34B-4D03-B3D6-B3C760AE8E06}">
      <dsp:nvSpPr>
        <dsp:cNvPr id="0" name=""/>
        <dsp:cNvSpPr/>
      </dsp:nvSpPr>
      <dsp:spPr>
        <a:xfrm>
          <a:off x="6015756" y="3738885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67E4-562F-44AF-A7B1-97E3BCE68F9C}">
      <dsp:nvSpPr>
        <dsp:cNvPr id="0" name=""/>
        <dsp:cNvSpPr/>
      </dsp:nvSpPr>
      <dsp:spPr>
        <a:xfrm>
          <a:off x="7501166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FA03-A76A-462B-A490-0EC8736E06C3}">
      <dsp:nvSpPr>
        <dsp:cNvPr id="0" name=""/>
        <dsp:cNvSpPr/>
      </dsp:nvSpPr>
      <dsp:spPr>
        <a:xfrm>
          <a:off x="7887241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7887241" y="3193988"/>
        <a:ext cx="1616253" cy="520526"/>
      </dsp:txXfrm>
    </dsp:sp>
    <dsp:sp modelId="{5655D7DA-63E0-4CD8-B67F-65549D212CAC}">
      <dsp:nvSpPr>
        <dsp:cNvPr id="0" name=""/>
        <dsp:cNvSpPr/>
      </dsp:nvSpPr>
      <dsp:spPr>
        <a:xfrm>
          <a:off x="7887241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2774-E82A-4A2D-957F-A1CB2AC8912D}">
      <dsp:nvSpPr>
        <dsp:cNvPr id="0" name=""/>
        <dsp:cNvSpPr/>
      </dsp:nvSpPr>
      <dsp:spPr>
        <a:xfrm>
          <a:off x="9458547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0048-BBBE-4D45-B58C-FA82DB474790}">
      <dsp:nvSpPr>
        <dsp:cNvPr id="0" name=""/>
        <dsp:cNvSpPr/>
      </dsp:nvSpPr>
      <dsp:spPr>
        <a:xfrm>
          <a:off x="9786339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9786339" y="3193988"/>
        <a:ext cx="1616253" cy="520526"/>
      </dsp:txXfrm>
    </dsp:sp>
    <dsp:sp modelId="{45B71A5A-4B92-4597-8464-7E408E98D4E1}">
      <dsp:nvSpPr>
        <dsp:cNvPr id="0" name=""/>
        <dsp:cNvSpPr/>
      </dsp:nvSpPr>
      <dsp:spPr>
        <a:xfrm>
          <a:off x="9786339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FAD4-BFD7-446F-891F-B3E76A411AD6}">
      <dsp:nvSpPr>
        <dsp:cNvPr id="0" name=""/>
        <dsp:cNvSpPr/>
      </dsp:nvSpPr>
      <dsp:spPr>
        <a:xfrm>
          <a:off x="2635503" y="528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This data set contains information about a Telecommunication company that provided home phone and internet services to 7043 customers in San Diego, California in Q3.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635503" y="258075"/>
        <a:ext cx="3180616" cy="1545280"/>
      </dsp:txXfrm>
    </dsp:sp>
    <dsp:sp modelId="{B739D3E6-2FA1-46A7-AA86-4A98A432A5A2}">
      <dsp:nvSpPr>
        <dsp:cNvPr id="0" name=""/>
        <dsp:cNvSpPr/>
      </dsp:nvSpPr>
      <dsp:spPr>
        <a:xfrm>
          <a:off x="0" y="528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Source</a:t>
          </a:r>
          <a:endParaRPr lang="en-US" sz="4900" kern="1200" dirty="0"/>
        </a:p>
      </dsp:txBody>
      <dsp:txXfrm>
        <a:off x="100579" y="101107"/>
        <a:ext cx="2434346" cy="1859216"/>
      </dsp:txXfrm>
    </dsp:sp>
    <dsp:sp modelId="{40B77AF7-02F8-4A80-AC36-62C7D54C1D42}">
      <dsp:nvSpPr>
        <dsp:cNvPr id="0" name=""/>
        <dsp:cNvSpPr/>
      </dsp:nvSpPr>
      <dsp:spPr>
        <a:xfrm>
          <a:off x="2635503" y="2266940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   It contains information about factors such as: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Customer demographics.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Services used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Payment method &amp; Contact info</a:t>
          </a:r>
        </a:p>
      </dsp:txBody>
      <dsp:txXfrm>
        <a:off x="2635503" y="2524487"/>
        <a:ext cx="3180616" cy="1545280"/>
      </dsp:txXfrm>
    </dsp:sp>
    <dsp:sp modelId="{1871BC0A-0367-43D5-8748-BA3B27B7750A}">
      <dsp:nvSpPr>
        <dsp:cNvPr id="0" name=""/>
        <dsp:cNvSpPr/>
      </dsp:nvSpPr>
      <dsp:spPr>
        <a:xfrm>
          <a:off x="0" y="2266940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Description</a:t>
          </a:r>
        </a:p>
      </dsp:txBody>
      <dsp:txXfrm>
        <a:off x="100579" y="2367519"/>
        <a:ext cx="2434346" cy="1859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3B074-C900-4B6B-A412-06FF22612511}">
      <dsp:nvSpPr>
        <dsp:cNvPr id="0" name=""/>
        <dsp:cNvSpPr/>
      </dsp:nvSpPr>
      <dsp:spPr>
        <a:xfrm>
          <a:off x="0" y="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Exploring raw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Started with 21 variables and 7043 observations.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the column titles. </a:t>
          </a:r>
        </a:p>
      </dsp:txBody>
      <dsp:txXfrm>
        <a:off x="28685" y="28685"/>
        <a:ext cx="7450887" cy="922020"/>
      </dsp:txXfrm>
    </dsp:sp>
    <dsp:sp modelId="{C304CCA5-A043-4E31-B348-08F9600821BF}">
      <dsp:nvSpPr>
        <dsp:cNvPr id="0" name=""/>
        <dsp:cNvSpPr/>
      </dsp:nvSpPr>
      <dsp:spPr>
        <a:xfrm>
          <a:off x="719452" y="115746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one unnecessary column which won’t contribute to building good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Identified missing values from observations and imputed them.</a:t>
          </a:r>
        </a:p>
      </dsp:txBody>
      <dsp:txXfrm>
        <a:off x="748137" y="1186145"/>
        <a:ext cx="7177056" cy="922020"/>
      </dsp:txXfrm>
    </dsp:sp>
    <dsp:sp modelId="{5D8A5AED-6D35-4582-A0EA-D7A5A928FF72}">
      <dsp:nvSpPr>
        <dsp:cNvPr id="0" name=""/>
        <dsp:cNvSpPr/>
      </dsp:nvSpPr>
      <dsp:spPr>
        <a:xfrm>
          <a:off x="1428167" y="2314921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Built graphs to understand the relationship between various input variables and churn.	</a:t>
          </a:r>
        </a:p>
      </dsp:txBody>
      <dsp:txXfrm>
        <a:off x="1456852" y="2343606"/>
        <a:ext cx="7187794" cy="922020"/>
      </dsp:txXfrm>
    </dsp:sp>
    <dsp:sp modelId="{37E2263E-CFFF-4D6B-AF70-C5758A5C0E1B}">
      <dsp:nvSpPr>
        <dsp:cNvPr id="0" name=""/>
        <dsp:cNvSpPr/>
      </dsp:nvSpPr>
      <dsp:spPr>
        <a:xfrm>
          <a:off x="2147620" y="3472382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Dummy encoding as well as Ordinal encoding for input variables and Label encoding for target.</a:t>
          </a:r>
        </a:p>
      </dsp:txBody>
      <dsp:txXfrm>
        <a:off x="2176305" y="3501067"/>
        <a:ext cx="7177056" cy="922020"/>
      </dsp:txXfrm>
    </dsp:sp>
    <dsp:sp modelId="{8795E97B-A041-43AB-B65B-CDB3DB5EDA8B}">
      <dsp:nvSpPr>
        <dsp:cNvPr id="0" name=""/>
        <dsp:cNvSpPr/>
      </dsp:nvSpPr>
      <dsp:spPr>
        <a:xfrm>
          <a:off x="7953879" y="750123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097115" y="750123"/>
        <a:ext cx="350131" cy="479044"/>
      </dsp:txXfrm>
    </dsp:sp>
    <dsp:sp modelId="{9077CE26-D1DB-4966-B6E7-9D776D04338B}">
      <dsp:nvSpPr>
        <dsp:cNvPr id="0" name=""/>
        <dsp:cNvSpPr/>
      </dsp:nvSpPr>
      <dsp:spPr>
        <a:xfrm>
          <a:off x="8673332" y="1907584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816568" y="1907584"/>
        <a:ext cx="350131" cy="479044"/>
      </dsp:txXfrm>
    </dsp:sp>
    <dsp:sp modelId="{C4BC7306-441A-4ADF-B7DD-F1BBC08F550E}">
      <dsp:nvSpPr>
        <dsp:cNvPr id="0" name=""/>
        <dsp:cNvSpPr/>
      </dsp:nvSpPr>
      <dsp:spPr>
        <a:xfrm>
          <a:off x="9382047" y="3065045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525283" y="3065045"/>
        <a:ext cx="350131" cy="479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1846" y="289707"/>
          <a:ext cx="1465124" cy="879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Gender</a:t>
          </a:r>
        </a:p>
      </dsp:txBody>
      <dsp:txXfrm>
        <a:off x="1846" y="289707"/>
        <a:ext cx="1465124" cy="879074"/>
      </dsp:txXfrm>
    </dsp:sp>
    <dsp:sp modelId="{29FA3356-09AA-425F-B41A-E1B59EF0DF4D}">
      <dsp:nvSpPr>
        <dsp:cNvPr id="0" name=""/>
        <dsp:cNvSpPr/>
      </dsp:nvSpPr>
      <dsp:spPr>
        <a:xfrm>
          <a:off x="1613483" y="289707"/>
          <a:ext cx="1465124" cy="879074"/>
        </a:xfrm>
        <a:prstGeom prst="rect">
          <a:avLst/>
        </a:prstGeom>
        <a:solidFill>
          <a:schemeClr val="accent4">
            <a:hueOff val="304404"/>
            <a:satOff val="1345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 citizen</a:t>
          </a:r>
        </a:p>
      </dsp:txBody>
      <dsp:txXfrm>
        <a:off x="1613483" y="289707"/>
        <a:ext cx="1465124" cy="879074"/>
      </dsp:txXfrm>
    </dsp:sp>
    <dsp:sp modelId="{B8CFFBBA-526B-4F61-96CA-F59043BA74DA}">
      <dsp:nvSpPr>
        <dsp:cNvPr id="0" name=""/>
        <dsp:cNvSpPr/>
      </dsp:nvSpPr>
      <dsp:spPr>
        <a:xfrm>
          <a:off x="3225120" y="289707"/>
          <a:ext cx="1465124" cy="879074"/>
        </a:xfrm>
        <a:prstGeom prst="rect">
          <a:avLst/>
        </a:prstGeom>
        <a:solidFill>
          <a:schemeClr val="accent4">
            <a:hueOff val="608809"/>
            <a:satOff val="2690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Partner</a:t>
          </a:r>
        </a:p>
      </dsp:txBody>
      <dsp:txXfrm>
        <a:off x="3225120" y="289707"/>
        <a:ext cx="1465124" cy="879074"/>
      </dsp:txXfrm>
    </dsp:sp>
    <dsp:sp modelId="{B66DABB5-834B-48CD-ADC6-2239285C3FD0}">
      <dsp:nvSpPr>
        <dsp:cNvPr id="0" name=""/>
        <dsp:cNvSpPr/>
      </dsp:nvSpPr>
      <dsp:spPr>
        <a:xfrm>
          <a:off x="4836757" y="289707"/>
          <a:ext cx="1465124" cy="879074"/>
        </a:xfrm>
        <a:prstGeom prst="rect">
          <a:avLst/>
        </a:prstGeom>
        <a:solidFill>
          <a:schemeClr val="accent4">
            <a:hueOff val="913213"/>
            <a:satOff val="403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Dependents</a:t>
          </a:r>
        </a:p>
      </dsp:txBody>
      <dsp:txXfrm>
        <a:off x="4836757" y="289707"/>
        <a:ext cx="1465124" cy="879074"/>
      </dsp:txXfrm>
    </dsp:sp>
    <dsp:sp modelId="{773A4AAB-13F6-4FDC-A166-BEDE14FDB053}">
      <dsp:nvSpPr>
        <dsp:cNvPr id="0" name=""/>
        <dsp:cNvSpPr/>
      </dsp:nvSpPr>
      <dsp:spPr>
        <a:xfrm>
          <a:off x="1846" y="1315294"/>
          <a:ext cx="1465124" cy="879074"/>
        </a:xfrm>
        <a:prstGeom prst="rect">
          <a:avLst/>
        </a:prstGeom>
        <a:solidFill>
          <a:schemeClr val="accent4">
            <a:hueOff val="1217618"/>
            <a:satOff val="5380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Tenure</a:t>
          </a:r>
        </a:p>
      </dsp:txBody>
      <dsp:txXfrm>
        <a:off x="1846" y="1315294"/>
        <a:ext cx="1465124" cy="879074"/>
      </dsp:txXfrm>
    </dsp:sp>
    <dsp:sp modelId="{AA81A8EE-D2D9-4EE4-B0C6-F99E678CF181}">
      <dsp:nvSpPr>
        <dsp:cNvPr id="0" name=""/>
        <dsp:cNvSpPr/>
      </dsp:nvSpPr>
      <dsp:spPr>
        <a:xfrm>
          <a:off x="1613483" y="1315294"/>
          <a:ext cx="1465124" cy="879074"/>
        </a:xfrm>
        <a:prstGeom prst="rect">
          <a:avLst/>
        </a:prstGeom>
        <a:solidFill>
          <a:schemeClr val="accent4">
            <a:hueOff val="1522022"/>
            <a:satOff val="6725"/>
            <a:lumOff val="8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Phone Service</a:t>
          </a:r>
        </a:p>
      </dsp:txBody>
      <dsp:txXfrm>
        <a:off x="1613483" y="1315294"/>
        <a:ext cx="1465124" cy="879074"/>
      </dsp:txXfrm>
    </dsp:sp>
    <dsp:sp modelId="{A9A489BC-A370-4EA8-81F3-430F7B8641B3}">
      <dsp:nvSpPr>
        <dsp:cNvPr id="0" name=""/>
        <dsp:cNvSpPr/>
      </dsp:nvSpPr>
      <dsp:spPr>
        <a:xfrm>
          <a:off x="3225120" y="1315294"/>
          <a:ext cx="1465124" cy="879074"/>
        </a:xfrm>
        <a:prstGeom prst="rect">
          <a:avLst/>
        </a:prstGeom>
        <a:solidFill>
          <a:schemeClr val="accent4">
            <a:hueOff val="1826426"/>
            <a:satOff val="8070"/>
            <a:lumOff val="10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Lines</a:t>
          </a:r>
        </a:p>
      </dsp:txBody>
      <dsp:txXfrm>
        <a:off x="3225120" y="1315294"/>
        <a:ext cx="1465124" cy="879074"/>
      </dsp:txXfrm>
    </dsp:sp>
    <dsp:sp modelId="{22668CD0-1798-4E39-BB01-5E78EEE8593E}">
      <dsp:nvSpPr>
        <dsp:cNvPr id="0" name=""/>
        <dsp:cNvSpPr/>
      </dsp:nvSpPr>
      <dsp:spPr>
        <a:xfrm>
          <a:off x="4836757" y="1315294"/>
          <a:ext cx="1465124" cy="879074"/>
        </a:xfrm>
        <a:prstGeom prst="rect">
          <a:avLst/>
        </a:prstGeom>
        <a:solidFill>
          <a:schemeClr val="accent4">
            <a:hueOff val="2130831"/>
            <a:satOff val="9415"/>
            <a:lumOff val="122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Service</a:t>
          </a:r>
        </a:p>
      </dsp:txBody>
      <dsp:txXfrm>
        <a:off x="4836757" y="1315294"/>
        <a:ext cx="1465124" cy="879074"/>
      </dsp:txXfrm>
    </dsp:sp>
    <dsp:sp modelId="{0120DF91-1C7E-4920-BBE1-538DE78C129F}">
      <dsp:nvSpPr>
        <dsp:cNvPr id="0" name=""/>
        <dsp:cNvSpPr/>
      </dsp:nvSpPr>
      <dsp:spPr>
        <a:xfrm>
          <a:off x="1846" y="2340882"/>
          <a:ext cx="1465124" cy="879074"/>
        </a:xfrm>
        <a:prstGeom prst="rect">
          <a:avLst/>
        </a:prstGeom>
        <a:solidFill>
          <a:schemeClr val="accent4">
            <a:hueOff val="2435235"/>
            <a:satOff val="10760"/>
            <a:lumOff val="13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Security</a:t>
          </a:r>
        </a:p>
      </dsp:txBody>
      <dsp:txXfrm>
        <a:off x="1846" y="2340882"/>
        <a:ext cx="1465124" cy="879074"/>
      </dsp:txXfrm>
    </dsp:sp>
    <dsp:sp modelId="{BE21AB08-168B-4DF4-AA3D-D771982EA781}">
      <dsp:nvSpPr>
        <dsp:cNvPr id="0" name=""/>
        <dsp:cNvSpPr/>
      </dsp:nvSpPr>
      <dsp:spPr>
        <a:xfrm>
          <a:off x="1613483" y="2340882"/>
          <a:ext cx="1465124" cy="879074"/>
        </a:xfrm>
        <a:prstGeom prst="rect">
          <a:avLst/>
        </a:prstGeom>
        <a:solidFill>
          <a:schemeClr val="accent4">
            <a:hueOff val="2739640"/>
            <a:satOff val="12105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Backup</a:t>
          </a:r>
        </a:p>
      </dsp:txBody>
      <dsp:txXfrm>
        <a:off x="1613483" y="2340882"/>
        <a:ext cx="1465124" cy="879074"/>
      </dsp:txXfrm>
    </dsp:sp>
    <dsp:sp modelId="{962B47A3-55D0-4D1B-AC7E-520E51AFF52B}">
      <dsp:nvSpPr>
        <dsp:cNvPr id="0" name=""/>
        <dsp:cNvSpPr/>
      </dsp:nvSpPr>
      <dsp:spPr>
        <a:xfrm>
          <a:off x="3225120" y="2340882"/>
          <a:ext cx="1465124" cy="879074"/>
        </a:xfrm>
        <a:prstGeom prst="rect">
          <a:avLst/>
        </a:prstGeom>
        <a:solidFill>
          <a:schemeClr val="accent4">
            <a:hueOff val="3044044"/>
            <a:satOff val="13450"/>
            <a:lumOff val="17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Device Protection</a:t>
          </a:r>
        </a:p>
      </dsp:txBody>
      <dsp:txXfrm>
        <a:off x="3225120" y="2340882"/>
        <a:ext cx="1465124" cy="879074"/>
      </dsp:txXfrm>
    </dsp:sp>
    <dsp:sp modelId="{4B43D371-EC19-4683-8DF9-206538FB2288}">
      <dsp:nvSpPr>
        <dsp:cNvPr id="0" name=""/>
        <dsp:cNvSpPr/>
      </dsp:nvSpPr>
      <dsp:spPr>
        <a:xfrm>
          <a:off x="4836757" y="2340882"/>
          <a:ext cx="1465124" cy="879074"/>
        </a:xfrm>
        <a:prstGeom prst="rect">
          <a:avLst/>
        </a:prstGeom>
        <a:solidFill>
          <a:schemeClr val="accent4">
            <a:hueOff val="3348448"/>
            <a:satOff val="14795"/>
            <a:lumOff val="19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 Support</a:t>
          </a:r>
        </a:p>
      </dsp:txBody>
      <dsp:txXfrm>
        <a:off x="4836757" y="2340882"/>
        <a:ext cx="1465124" cy="879074"/>
      </dsp:txXfrm>
    </dsp:sp>
    <dsp:sp modelId="{85968D94-4089-4837-93E3-973681024535}">
      <dsp:nvSpPr>
        <dsp:cNvPr id="0" name=""/>
        <dsp:cNvSpPr/>
      </dsp:nvSpPr>
      <dsp:spPr>
        <a:xfrm>
          <a:off x="1846" y="3366469"/>
          <a:ext cx="1465124" cy="879074"/>
        </a:xfrm>
        <a:prstGeom prst="rect">
          <a:avLst/>
        </a:prstGeom>
        <a:solidFill>
          <a:schemeClr val="accent4">
            <a:hueOff val="3652853"/>
            <a:satOff val="16140"/>
            <a:lumOff val="20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TV</a:t>
          </a:r>
        </a:p>
      </dsp:txBody>
      <dsp:txXfrm>
        <a:off x="1846" y="3366469"/>
        <a:ext cx="1465124" cy="879074"/>
      </dsp:txXfrm>
    </dsp:sp>
    <dsp:sp modelId="{D692B236-7084-46BD-A24E-1276CE544F5F}">
      <dsp:nvSpPr>
        <dsp:cNvPr id="0" name=""/>
        <dsp:cNvSpPr/>
      </dsp:nvSpPr>
      <dsp:spPr>
        <a:xfrm>
          <a:off x="1613483" y="3366469"/>
          <a:ext cx="1465124" cy="879074"/>
        </a:xfrm>
        <a:prstGeom prst="rect">
          <a:avLst/>
        </a:prstGeom>
        <a:solidFill>
          <a:schemeClr val="accent4">
            <a:hueOff val="3957257"/>
            <a:satOff val="17485"/>
            <a:lumOff val="226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Movies</a:t>
          </a:r>
        </a:p>
      </dsp:txBody>
      <dsp:txXfrm>
        <a:off x="1613483" y="3366469"/>
        <a:ext cx="1465124" cy="879074"/>
      </dsp:txXfrm>
    </dsp:sp>
    <dsp:sp modelId="{64F5B830-7FFE-485B-952C-CFA1673E9B43}">
      <dsp:nvSpPr>
        <dsp:cNvPr id="0" name=""/>
        <dsp:cNvSpPr/>
      </dsp:nvSpPr>
      <dsp:spPr>
        <a:xfrm>
          <a:off x="3225120" y="3366469"/>
          <a:ext cx="1465124" cy="879074"/>
        </a:xfrm>
        <a:prstGeom prst="rect">
          <a:avLst/>
        </a:prstGeom>
        <a:solidFill>
          <a:schemeClr val="accent4">
            <a:hueOff val="4261662"/>
            <a:satOff val="18830"/>
            <a:lumOff val="244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</a:t>
          </a:r>
        </a:p>
      </dsp:txBody>
      <dsp:txXfrm>
        <a:off x="3225120" y="3366469"/>
        <a:ext cx="1465124" cy="879074"/>
      </dsp:txXfrm>
    </dsp:sp>
    <dsp:sp modelId="{2CF47328-8F5D-4F00-B8F7-F75E6EABB423}">
      <dsp:nvSpPr>
        <dsp:cNvPr id="0" name=""/>
        <dsp:cNvSpPr/>
      </dsp:nvSpPr>
      <dsp:spPr>
        <a:xfrm>
          <a:off x="4836757" y="3366469"/>
          <a:ext cx="1465124" cy="879074"/>
        </a:xfrm>
        <a:prstGeom prst="rect">
          <a:avLst/>
        </a:prstGeom>
        <a:solidFill>
          <a:schemeClr val="accent4">
            <a:hueOff val="4566066"/>
            <a:satOff val="20175"/>
            <a:lumOff val="26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Paperless Billing</a:t>
          </a:r>
        </a:p>
      </dsp:txBody>
      <dsp:txXfrm>
        <a:off x="4836757" y="3366469"/>
        <a:ext cx="1465124" cy="879074"/>
      </dsp:txXfrm>
    </dsp:sp>
    <dsp:sp modelId="{0192CF9A-89FA-4BD8-9395-9A6339B02CD4}">
      <dsp:nvSpPr>
        <dsp:cNvPr id="0" name=""/>
        <dsp:cNvSpPr/>
      </dsp:nvSpPr>
      <dsp:spPr>
        <a:xfrm>
          <a:off x="807665" y="4392056"/>
          <a:ext cx="1465124" cy="879074"/>
        </a:xfrm>
        <a:prstGeom prst="rect">
          <a:avLst/>
        </a:prstGeom>
        <a:solidFill>
          <a:schemeClr val="accent4">
            <a:hueOff val="4870470"/>
            <a:satOff val="21520"/>
            <a:lumOff val="278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Payment Method</a:t>
          </a:r>
        </a:p>
      </dsp:txBody>
      <dsp:txXfrm>
        <a:off x="807665" y="4392056"/>
        <a:ext cx="1465124" cy="879074"/>
      </dsp:txXfrm>
    </dsp:sp>
    <dsp:sp modelId="{4D046D66-1EDC-497F-BFDB-E09E9BD060C6}">
      <dsp:nvSpPr>
        <dsp:cNvPr id="0" name=""/>
        <dsp:cNvSpPr/>
      </dsp:nvSpPr>
      <dsp:spPr>
        <a:xfrm>
          <a:off x="2419302" y="4392056"/>
          <a:ext cx="1465124" cy="879074"/>
        </a:xfrm>
        <a:prstGeom prst="rect">
          <a:avLst/>
        </a:prstGeom>
        <a:solidFill>
          <a:schemeClr val="accent4">
            <a:hueOff val="5174875"/>
            <a:satOff val="22865"/>
            <a:lumOff val="29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Monthly Charges</a:t>
          </a:r>
        </a:p>
      </dsp:txBody>
      <dsp:txXfrm>
        <a:off x="2419302" y="4392056"/>
        <a:ext cx="1465124" cy="879074"/>
      </dsp:txXfrm>
    </dsp:sp>
    <dsp:sp modelId="{0E22EB9B-02E6-4A58-BE87-3809C21F2226}">
      <dsp:nvSpPr>
        <dsp:cNvPr id="0" name=""/>
        <dsp:cNvSpPr/>
      </dsp:nvSpPr>
      <dsp:spPr>
        <a:xfrm>
          <a:off x="4030939" y="4392056"/>
          <a:ext cx="1465124" cy="879074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Charges</a:t>
          </a:r>
        </a:p>
      </dsp:txBody>
      <dsp:txXfrm>
        <a:off x="4030939" y="4392056"/>
        <a:ext cx="1465124" cy="879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D5B0D-1645-407A-A05C-457071F1E409}">
      <dsp:nvSpPr>
        <dsp:cNvPr id="0" name=""/>
        <dsp:cNvSpPr/>
      </dsp:nvSpPr>
      <dsp:spPr>
        <a:xfrm>
          <a:off x="7228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Train-test 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was divided in the ratio 70:30.</a:t>
          </a:r>
        </a:p>
      </dsp:txBody>
      <dsp:txXfrm>
        <a:off x="66064" y="1078185"/>
        <a:ext cx="1891137" cy="2295402"/>
      </dsp:txXfrm>
    </dsp:sp>
    <dsp:sp modelId="{552DAA72-2DE4-4BFC-9633-2FD3F2BFB491}">
      <dsp:nvSpPr>
        <dsp:cNvPr id="0" name=""/>
        <dsp:cNvSpPr/>
      </dsp:nvSpPr>
      <dsp:spPr>
        <a:xfrm>
          <a:off x="2216918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16918" y="2076431"/>
        <a:ext cx="298107" cy="298910"/>
      </dsp:txXfrm>
    </dsp:sp>
    <dsp:sp modelId="{FC146F4C-65FD-4206-9183-FD9E92E49A4A}">
      <dsp:nvSpPr>
        <dsp:cNvPr id="0" name=""/>
        <dsp:cNvSpPr/>
      </dsp:nvSpPr>
      <dsp:spPr>
        <a:xfrm>
          <a:off x="2819561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imbalance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oversampling was performed</a:t>
          </a:r>
        </a:p>
      </dsp:txBody>
      <dsp:txXfrm>
        <a:off x="2878397" y="1078185"/>
        <a:ext cx="1891137" cy="2295402"/>
      </dsp:txXfrm>
    </dsp:sp>
    <dsp:sp modelId="{6752EF3A-86B4-431C-8681-2BEC70716E98}">
      <dsp:nvSpPr>
        <dsp:cNvPr id="0" name=""/>
        <dsp:cNvSpPr/>
      </dsp:nvSpPr>
      <dsp:spPr>
        <a:xfrm>
          <a:off x="5029251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9251" y="2076431"/>
        <a:ext cx="298107" cy="298910"/>
      </dsp:txXfrm>
    </dsp:sp>
    <dsp:sp modelId="{BD3CDBD9-3675-5244-98F3-514428AB0ACC}">
      <dsp:nvSpPr>
        <dsp:cNvPr id="0" name=""/>
        <dsp:cNvSpPr/>
      </dsp:nvSpPr>
      <dsp:spPr>
        <a:xfrm>
          <a:off x="5631894" y="1019349"/>
          <a:ext cx="2286647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Imputing Missing value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Missing data was imputed with mean value.</a:t>
          </a:r>
        </a:p>
      </dsp:txBody>
      <dsp:txXfrm>
        <a:off x="5698868" y="1086323"/>
        <a:ext cx="2152699" cy="2279126"/>
      </dsp:txXfrm>
    </dsp:sp>
    <dsp:sp modelId="{5A50ED7D-D07E-FC41-BE50-47C426A2C4D0}">
      <dsp:nvSpPr>
        <dsp:cNvPr id="0" name=""/>
        <dsp:cNvSpPr/>
      </dsp:nvSpPr>
      <dsp:spPr>
        <a:xfrm>
          <a:off x="8119423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19423" y="2076431"/>
        <a:ext cx="298107" cy="298910"/>
      </dsp:txXfrm>
    </dsp:sp>
    <dsp:sp modelId="{0BD32255-C60E-4035-B67E-65255034EDEB}">
      <dsp:nvSpPr>
        <dsp:cNvPr id="0" name=""/>
        <dsp:cNvSpPr/>
      </dsp:nvSpPr>
      <dsp:spPr>
        <a:xfrm>
          <a:off x="8722065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Normalizing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 scalar was used to normalize the data</a:t>
          </a:r>
          <a:r>
            <a:rPr lang="en-US" sz="2200" kern="1200" dirty="0"/>
            <a:t>.	</a:t>
          </a:r>
        </a:p>
      </dsp:txBody>
      <dsp:txXfrm>
        <a:off x="8780901" y="1078185"/>
        <a:ext cx="1891137" cy="2295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989728" y="530"/>
          <a:ext cx="2059177" cy="1235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K-NN</a:t>
          </a:r>
        </a:p>
      </dsp:txBody>
      <dsp:txXfrm>
        <a:off x="989728" y="530"/>
        <a:ext cx="2059177" cy="1235506"/>
      </dsp:txXfrm>
    </dsp:sp>
    <dsp:sp modelId="{85968D94-4089-4837-93E3-973681024535}">
      <dsp:nvSpPr>
        <dsp:cNvPr id="0" name=""/>
        <dsp:cNvSpPr/>
      </dsp:nvSpPr>
      <dsp:spPr>
        <a:xfrm>
          <a:off x="3254823" y="530"/>
          <a:ext cx="2059177" cy="1235506"/>
        </a:xfrm>
        <a:prstGeom prst="rect">
          <a:avLst/>
        </a:prstGeom>
        <a:solidFill>
          <a:schemeClr val="accent4">
            <a:hueOff val="782754"/>
            <a:satOff val="3459"/>
            <a:lumOff val="4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Decision Tree</a:t>
          </a:r>
        </a:p>
      </dsp:txBody>
      <dsp:txXfrm>
        <a:off x="3254823" y="530"/>
        <a:ext cx="2059177" cy="1235506"/>
      </dsp:txXfrm>
    </dsp:sp>
    <dsp:sp modelId="{D692B236-7084-46BD-A24E-1276CE544F5F}">
      <dsp:nvSpPr>
        <dsp:cNvPr id="0" name=""/>
        <dsp:cNvSpPr/>
      </dsp:nvSpPr>
      <dsp:spPr>
        <a:xfrm>
          <a:off x="989728" y="1441954"/>
          <a:ext cx="2059177" cy="1235506"/>
        </a:xfrm>
        <a:prstGeom prst="rect">
          <a:avLst/>
        </a:prstGeom>
        <a:solidFill>
          <a:schemeClr val="accent4">
            <a:hueOff val="1565508"/>
            <a:satOff val="6917"/>
            <a:lumOff val="8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 Forest</a:t>
          </a:r>
        </a:p>
      </dsp:txBody>
      <dsp:txXfrm>
        <a:off x="989728" y="1441954"/>
        <a:ext cx="2059177" cy="1235506"/>
      </dsp:txXfrm>
    </dsp:sp>
    <dsp:sp modelId="{64F5B830-7FFE-485B-952C-CFA1673E9B43}">
      <dsp:nvSpPr>
        <dsp:cNvPr id="0" name=""/>
        <dsp:cNvSpPr/>
      </dsp:nvSpPr>
      <dsp:spPr>
        <a:xfrm>
          <a:off x="3254823" y="1441954"/>
          <a:ext cx="2059177" cy="1235506"/>
        </a:xfrm>
        <a:prstGeom prst="rect">
          <a:avLst/>
        </a:prstGeom>
        <a:solidFill>
          <a:schemeClr val="accent4">
            <a:hueOff val="2348263"/>
            <a:satOff val="10376"/>
            <a:lumOff val="13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Ada Boosting</a:t>
          </a:r>
        </a:p>
      </dsp:txBody>
      <dsp:txXfrm>
        <a:off x="3254823" y="1441954"/>
        <a:ext cx="2059177" cy="1235506"/>
      </dsp:txXfrm>
    </dsp:sp>
    <dsp:sp modelId="{2CF47328-8F5D-4F00-B8F7-F75E6EABB423}">
      <dsp:nvSpPr>
        <dsp:cNvPr id="0" name=""/>
        <dsp:cNvSpPr/>
      </dsp:nvSpPr>
      <dsp:spPr>
        <a:xfrm>
          <a:off x="989728" y="2883378"/>
          <a:ext cx="2059177" cy="1235506"/>
        </a:xfrm>
        <a:prstGeom prst="rect">
          <a:avLst/>
        </a:prstGeom>
        <a:solidFill>
          <a:schemeClr val="accent4">
            <a:hueOff val="3131017"/>
            <a:satOff val="13834"/>
            <a:lumOff val="179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Gradient Boosting</a:t>
          </a:r>
        </a:p>
      </dsp:txBody>
      <dsp:txXfrm>
        <a:off x="989728" y="2883378"/>
        <a:ext cx="2059177" cy="1235506"/>
      </dsp:txXfrm>
    </dsp:sp>
    <dsp:sp modelId="{0192CF9A-89FA-4BD8-9395-9A6339B02CD4}">
      <dsp:nvSpPr>
        <dsp:cNvPr id="0" name=""/>
        <dsp:cNvSpPr/>
      </dsp:nvSpPr>
      <dsp:spPr>
        <a:xfrm>
          <a:off x="3254823" y="2883378"/>
          <a:ext cx="2059177" cy="1235506"/>
        </a:xfrm>
        <a:prstGeom prst="rect">
          <a:avLst/>
        </a:prstGeom>
        <a:solidFill>
          <a:schemeClr val="accent4">
            <a:hueOff val="3913771"/>
            <a:satOff val="17293"/>
            <a:lumOff val="2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XG Boosting</a:t>
          </a:r>
        </a:p>
      </dsp:txBody>
      <dsp:txXfrm>
        <a:off x="3254823" y="2883378"/>
        <a:ext cx="2059177" cy="1235506"/>
      </dsp:txXfrm>
    </dsp:sp>
    <dsp:sp modelId="{4D046D66-1EDC-497F-BFDB-E09E9BD060C6}">
      <dsp:nvSpPr>
        <dsp:cNvPr id="0" name=""/>
        <dsp:cNvSpPr/>
      </dsp:nvSpPr>
      <dsp:spPr>
        <a:xfrm>
          <a:off x="989728" y="4324802"/>
          <a:ext cx="2059177" cy="1235506"/>
        </a:xfrm>
        <a:prstGeom prst="rect">
          <a:avLst/>
        </a:prstGeom>
        <a:solidFill>
          <a:schemeClr val="accent4">
            <a:hueOff val="4696525"/>
            <a:satOff val="20751"/>
            <a:lumOff val="26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Logistic </a:t>
          </a:r>
        </a:p>
      </dsp:txBody>
      <dsp:txXfrm>
        <a:off x="989728" y="4324802"/>
        <a:ext cx="2059177" cy="1235506"/>
      </dsp:txXfrm>
    </dsp:sp>
    <dsp:sp modelId="{0E22EB9B-02E6-4A58-BE87-3809C21F2226}">
      <dsp:nvSpPr>
        <dsp:cNvPr id="0" name=""/>
        <dsp:cNvSpPr/>
      </dsp:nvSpPr>
      <dsp:spPr>
        <a:xfrm>
          <a:off x="3254823" y="4324802"/>
          <a:ext cx="2059177" cy="1235506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Neural Network </a:t>
          </a:r>
        </a:p>
      </dsp:txBody>
      <dsp:txXfrm>
        <a:off x="3254823" y="4324802"/>
        <a:ext cx="2059177" cy="1235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Focus on behavioral churn. Look for indicators before it’s too late.</a:t>
          </a:r>
          <a:endParaRPr lang="en-US" sz="1300" b="1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Proactively approach customer before cancellation</a:t>
          </a:r>
          <a:endParaRPr lang="en-US" sz="1300" b="1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Adjusting business models to consumer trends</a:t>
          </a:r>
          <a:endParaRPr lang="en-US" sz="1300" b="1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Analyzing individual services and solving issues</a:t>
          </a:r>
          <a:endParaRPr lang="en-US" sz="1300" b="1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65C5E-CB7E-46F8-AC5E-4F85A6097741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Incentivize existing customers – Rewarding Loyal Customers</a:t>
          </a:r>
        </a:p>
      </dsp:txBody>
      <dsp:txXfrm>
        <a:off x="8305299" y="1520965"/>
        <a:ext cx="1886775" cy="1584891"/>
      </dsp:txXfrm>
    </dsp:sp>
    <dsp:sp modelId="{B8B03DD7-ACD0-4041-980C-DD928F2955AA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68515" y="897400"/>
        <a:ext cx="560343" cy="560343"/>
      </dsp:txXfrm>
    </dsp:sp>
    <dsp:sp modelId="{B51D34E0-5DFF-4310-B925-A0FC2D479A15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9C7A-1EC9-408B-B37C-2B79590D229E}">
      <dsp:nvSpPr>
        <dsp:cNvPr id="0" name=""/>
        <dsp:cNvSpPr/>
      </dsp:nvSpPr>
      <dsp:spPr>
        <a:xfrm>
          <a:off x="0" y="33757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Predict customer behavior and alter business strategies accordingly</a:t>
          </a:r>
        </a:p>
      </dsp:txBody>
      <dsp:txXfrm>
        <a:off x="0" y="337579"/>
        <a:ext cx="8128000" cy="1190700"/>
      </dsp:txXfrm>
    </dsp:sp>
    <dsp:sp modelId="{A4E0EA31-0FEF-41D8-B530-8853830A403B}">
      <dsp:nvSpPr>
        <dsp:cNvPr id="0" name=""/>
        <dsp:cNvSpPr/>
      </dsp:nvSpPr>
      <dsp:spPr>
        <a:xfrm>
          <a:off x="435290" y="0"/>
          <a:ext cx="5689600" cy="61992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 for the future</a:t>
          </a:r>
        </a:p>
      </dsp:txBody>
      <dsp:txXfrm>
        <a:off x="465552" y="30262"/>
        <a:ext cx="5629076" cy="559396"/>
      </dsp:txXfrm>
    </dsp:sp>
    <dsp:sp modelId="{6FFD1F4F-F076-4907-BF83-A06AC1772EA6}">
      <dsp:nvSpPr>
        <dsp:cNvPr id="0" name=""/>
        <dsp:cNvSpPr/>
      </dsp:nvSpPr>
      <dsp:spPr>
        <a:xfrm>
          <a:off x="0" y="195163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70953"/>
              <a:satOff val="6984"/>
              <a:lumOff val="1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Reappropriating investment of resources for maximize the profitability</a:t>
          </a:r>
        </a:p>
      </dsp:txBody>
      <dsp:txXfrm>
        <a:off x="0" y="1951639"/>
        <a:ext cx="8128000" cy="1190700"/>
      </dsp:txXfrm>
    </dsp:sp>
    <dsp:sp modelId="{3345E7C8-4DD3-4A24-8F13-55CF0FC18183}">
      <dsp:nvSpPr>
        <dsp:cNvPr id="0" name=""/>
        <dsp:cNvSpPr/>
      </dsp:nvSpPr>
      <dsp:spPr>
        <a:xfrm>
          <a:off x="406400" y="1641679"/>
          <a:ext cx="5689600" cy="619920"/>
        </a:xfrm>
        <a:prstGeom prst="roundRect">
          <a:avLst/>
        </a:prstGeom>
        <a:solidFill>
          <a:schemeClr val="accent2">
            <a:shade val="80000"/>
            <a:hueOff val="170953"/>
            <a:satOff val="6984"/>
            <a:lumOff val="11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Optimizing resources</a:t>
          </a:r>
        </a:p>
      </dsp:txBody>
      <dsp:txXfrm>
        <a:off x="436662" y="1671941"/>
        <a:ext cx="5629076" cy="559396"/>
      </dsp:txXfrm>
    </dsp:sp>
    <dsp:sp modelId="{3D61ED2C-0888-4B40-92AE-79782F30B6E6}">
      <dsp:nvSpPr>
        <dsp:cNvPr id="0" name=""/>
        <dsp:cNvSpPr/>
      </dsp:nvSpPr>
      <dsp:spPr>
        <a:xfrm>
          <a:off x="0" y="3593319"/>
          <a:ext cx="81280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41906"/>
              <a:satOff val="13967"/>
              <a:lumOff val="23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By evaluating current market trends that we can determine using data for enhancing the customer experience</a:t>
          </a:r>
        </a:p>
      </dsp:txBody>
      <dsp:txXfrm>
        <a:off x="0" y="3593319"/>
        <a:ext cx="8128000" cy="1488374"/>
      </dsp:txXfrm>
    </dsp:sp>
    <dsp:sp modelId="{5F315E94-6954-44AD-8E1B-FB72E39D9067}">
      <dsp:nvSpPr>
        <dsp:cNvPr id="0" name=""/>
        <dsp:cNvSpPr/>
      </dsp:nvSpPr>
      <dsp:spPr>
        <a:xfrm>
          <a:off x="406400" y="3255739"/>
          <a:ext cx="5689600" cy="619920"/>
        </a:xfrm>
        <a:prstGeom prst="roundRect">
          <a:avLst/>
        </a:prstGeom>
        <a:solidFill>
          <a:schemeClr val="accent2">
            <a:shade val="80000"/>
            <a:hueOff val="341906"/>
            <a:satOff val="13967"/>
            <a:lumOff val="23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better business models</a:t>
          </a:r>
        </a:p>
      </dsp:txBody>
      <dsp:txXfrm>
        <a:off x="436662" y="3286001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9:33:02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247 295 24575,'166'6'0,"259"43"0,-200 2 0,-222-50 0,-1 0 0,1-1 0,0 1 0,0 0 0,-1 0 0,1 0 0,0 0 0,-1 1 0,1-1 0,3 4 0,-5-5 0,-1 0 0,0 0 0,0 1 0,0-1 0,0 0 0,0 0 0,0 0 0,0 1 0,0-1 0,1 0 0,-1 0 0,0 1 0,0-1 0,0 0 0,0 0 0,0 0 0,0 1 0,0-1 0,0 0 0,0 0 0,-1 1 0,1-1 0,0 0 0,0 0 0,0 0 0,0 1 0,0-1 0,0 0 0,0 0 0,0 0 0,-1 1 0,1-1 0,0 0 0,0 0 0,0 0 0,0 0 0,-1 1 0,1-1 0,0 0 0,0 0 0,0 0 0,-1 0 0,1 0 0,0 0 0,0 0 0,0 0 0,-1 0 0,1 0 0,-1 0 0,-14 4 0,-25 1 0,-72-2 0,65-3 0,-475-8 0,206 0 0,310 8 0,1 0 0,0 0 0,0 0 0,1 0 0,-1 1 0,-4 1 0,8 0 0,5 0 0,8 3 0,23 4 0,69 10 0,40-5 0,-128-13 0,311 16-344,-248-17 242,0-3 0,91-17-1,-151 18 103,0-2 0,0-1 0,0 0 0,0-1 0,-1-1 0,21-11 0,-38 18 5,-1-1 0,0 1-1,1 0 1,-1 0-1,0 0 1,1 0 0,-1 0-1,0 0 1,1-1 0,-1 1-1,0 0 1,0 0-1,1-1 1,-1 1 0,0 0-1,0 0 1,1-1-1,-1 1 1,0 0 0,0 0-1,0-1 1,0 1 0,0 0-1,1-1 1,-1 1-1,0 0 1,0-1 0,0 1-1,0 0 1,0-1-1,0 1 1,0-1 0,-1 1 21,1-1 0,-1 1 0,0 0 0,0-1 0,0 1 0,1 0 0,-1-1 0,0 1 0,0 0 0,0 0 0,0 0 0,0 0 0,0 0 0,0 0 0,-16 0-1,0 1 0,0 0-1,-25 6 1,25-4-16,-389 85-667,180-36 545,163-38 113,-113 27 0,167-36 0,18-4 0,37-5 0,90-15 0,88-13-163,87-9-657,71-1-163,801-36-1676,5 64-436,-948 17 2209,-55-2 282,-149-1 519,302-12 1756,-305 7-295,-1-2 0,-1-1 1,0-2-1,45-19 0,-14 7-905,2 3-1,67-12 1,-112 27-369,27-7-102,-11 3 0,0 0 0,0 3 0,65-3 0,-98 8 0,16 0 0,22 4 0,-36-3 0,0-1 0,1 1 0,-1 0 0,0 0 0,-1 1 0,1-1 0,0 1 0,0 0 0,-1 0 0,1 0 0,5 5 0,-8-6 0,-1-1 0,0 0 0,0 1 0,1-1 0,-1 1 0,0-1 0,0 0 0,0 1 0,0-1 0,0 1 0,1-1 0,-1 1 0,0-1 0,0 1 0,0-1 0,0 0 0,0 1 0,0-1 0,0 1 0,-1-1 0,1 1 0,0-1 0,0 1 0,0-1 0,0 0 0,-1 1 0,1-1 0,0 1 0,0-1 0,-1 0 0,1 1 0,0-1 0,0 0 0,-1 1 0,1-1 0,0 0 0,-2 1 0,-15 11 0,-6-2 0,0 0 0,-42 9 0,17-5 0,-33 12 0,-31 8 0,-134 62 0,75-16 0,170-79 0,-1 0 0,0-1 0,1 1 0,-1 0 0,1 0 0,-1 1 0,1-1 0,0 0 0,0 0 0,-1 1 0,1-1 0,0 1 0,0-1 0,0 1 0,0-1 0,0 1 0,1 0 0,-1-1 0,0 1 0,0 2 0,1-3 0,0 1 0,0-1 0,0 0 0,0 1 0,1-1 0,-1 0 0,0 1 0,0-1 0,1 0 0,-1 1 0,1-1 0,-1 0 0,1 0 0,0 0 0,-1 1 0,1-1 0,0 0 0,0 0 0,0 0 0,0 0 0,0 0 0,0 0 0,0-1 0,0 1 0,0 0 0,0-1 0,3 2 0,9 4 0,1-2 0,-1 1 0,1-2 0,0 0 0,17 2 0,0 0 0,40 6 0,90 2 0,75-11 0,-186-2 0,-44 0 0,0-1 0,0 0 0,0 0 0,0 0 0,0-1 0,-1 0 0,1 0 0,5-3 0,8-5 0,17-12 0,-17 10 0,-16 10 0,13-9 0,-15 5 0,-9 2 0,-1 3 0,1 1 0,-1 0 0,1 0 0,-1 1 0,-16 3 0,0 0 0,-316 15 0,58-6 0,-669 29 0,170-42 0,746-2 0,0-2 0,-53-11 0,-41-5 0,-366 5 0,270 26 0,118 0 0,-131-4 0,202-7 0,0-2 0,0-2 0,-39-8 0,-9-4 0,39 8 0,-52-16 0,90 21 0,1 1 0,-1-2 0,1 1 0,0-1 0,0 0 0,0 0 0,0-1 0,-11-11 0,15 14 0,1-1 0,-1 1 0,1-1 0,0 0 0,0 0 0,1 0 0,-1 0 0,1-1 0,-1 1 0,1 0 0,0-1 0,0 1 0,0 0 0,1-1 0,-1 1 0,1-1 0,0 1 0,0-1 0,0 1 0,0-1 0,1 1 0,1-8 0,1 3 0,0 0 0,1 0 0,0 0 0,0 0 0,1 1 0,0-1 0,0 1 0,1 0 0,12-11 0,7-5 0,34-23 0,-48 38 0,11-9 0,1 1 0,1 2 0,1 0 0,0 2 0,1 0 0,0 2 0,0 1 0,1 1 0,0 1 0,1 1 0,0 2 0,-1 0 0,51 2 0,197 4 0,-195-2 0,-60-1 0,0-1 0,0-1 0,28-8 0,17-3 0,-13 6 0,104-19 0,128-29 0,-211 43 0,141-7 0,77 19 0,-132 3 0,-108-2 0,1 2 0,77 14 0,-84-10 0,1-2 0,0-1 0,50-5 0,-16 0 0,267 2 0,-328 2 0,-1 0 0,1 1 0,-1 1 0,0 0 0,24 10 0,-23-7 0,0-1 0,0-1 0,0-1 0,30 2 0,-3-7 0,-34 0 0,1 1 0,-1-1 0,0 2 0,23 3 0,-34-3 0,1-1 0,-1 0 0,0 1 0,1-1 0,-1 1 0,1-1 0,-1 1 0,0 0 0,1-1 0,-1 1 0,0 0 0,0 0 0,0 0 0,0 0 0,1 0 0,-2 0 0,1 0 0,0 0 0,0 1 0,0-1 0,0 0 0,-1 1 0,1-1 0,0 2 0,-1-1 0,0 0 0,0-1 0,0 1 0,0-1 0,-1 1 0,1 0 0,0-1 0,-1 1 0,1-1 0,-1 1 0,0-1 0,0 0 0,1 1 0,-1-1 0,0 1 0,0-1 0,0 0 0,0 0 0,-1 0 0,1 0 0,0 0 0,0 0 0,-2 1 0,-13 8 0,-1 0 0,1-2 0,-2 0 0,-25 8 0,18-7 0,-58 21 0,-102 22 0,145-42 0,14-3 0,1-1 0,-1-1 0,0-1 0,-29-1 0,18-2 0,11-1 0,-40-3 0,20-9 0,13 3 0,-28-8 0,0-2 0,-76-37 0,33 12 0,-2 5 0,-1 4 0,-125-22 0,211 54-455,0 1 0,-30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researchandmarkets.com/content-images/183/183010/2/global-telecom-market.pn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bain.com/contentassets/796b59b0324f4189854e0b53a146ee90/return-of-churn-in-telecom-social-1-option-2.pn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000" y="3190350"/>
            <a:ext cx="6592824" cy="2386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</a:t>
            </a:r>
            <a:r>
              <a:rPr lang="en-US" dirty="0">
                <a:solidFill>
                  <a:srgbClr val="B80B08"/>
                </a:solidFill>
              </a:rPr>
              <a:t>Customer Churn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for a Telecommunication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6030116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SUPREME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Trained   Models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386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614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EF38CC9-725F-9376-C394-F0E517C7D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673"/>
            <a:ext cx="5570495" cy="2776653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B44B-D1A5-DDA5-5B63-E8143C95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Metrics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EE36-8811-75D1-48CC-3BC68D5B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212" y="1563266"/>
            <a:ext cx="5843375" cy="288944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context,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 Number of customers that the model correctly predicted will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the model predicted will churn but they didn’t.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whom the model correctly predicted will not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that the model predicted will not churn but they did.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664128-383D-0196-EA54-50130536FA30}"/>
              </a:ext>
            </a:extLst>
          </p:cNvPr>
          <p:cNvSpPr txBox="1">
            <a:spLocks/>
          </p:cNvSpPr>
          <p:nvPr/>
        </p:nvSpPr>
        <p:spPr>
          <a:xfrm>
            <a:off x="5803211" y="4540711"/>
            <a:ext cx="5843375" cy="12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are targeting the best Recall score for this problem with different models.</a:t>
            </a:r>
          </a:p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will set the F-beta value of F2 which favor Recall, also considering 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recision.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51202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62" y="119800"/>
            <a:ext cx="9549572" cy="101762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</a:rPr>
              <a:t>Model metrics comparison</a:t>
            </a:r>
            <a:endParaRPr lang="en-US" b="1" dirty="0">
              <a:ln/>
              <a:solidFill>
                <a:schemeClr val="tx2"/>
              </a:solidFill>
            </a:endParaRPr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87E45F46-A0DF-4089-A565-529794C9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137426"/>
            <a:ext cx="9438144" cy="53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Decision Tree model with hyper parameter tuning and K-fold cross validation gave us the best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1423D-7176-5472-3770-A983E94D2C1F}"/>
              </a:ext>
            </a:extLst>
          </p:cNvPr>
          <p:cNvSpPr txBox="1"/>
          <p:nvPr/>
        </p:nvSpPr>
        <p:spPr>
          <a:xfrm>
            <a:off x="6345044" y="3546088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Recall : 96.40%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084F5-20AB-0FBB-0273-FBC8D619E304}"/>
              </a:ext>
            </a:extLst>
          </p:cNvPr>
          <p:cNvSpPr txBox="1"/>
          <p:nvPr/>
        </p:nvSpPr>
        <p:spPr>
          <a:xfrm>
            <a:off x="6255834" y="4293220"/>
            <a:ext cx="31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Accuracy: 73.20% </a:t>
            </a:r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3691AE90-F94A-91A0-12CD-7BFB54B0B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286" b="14286"/>
          <a:stretch>
            <a:fillRect/>
          </a:stretch>
        </p:blipFill>
        <p:spPr>
          <a:xfrm>
            <a:off x="931326" y="825190"/>
            <a:ext cx="4053269" cy="3987775"/>
          </a:xfr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4625E66-5CEE-61E0-1E4E-49EE1F95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5" y="674804"/>
            <a:ext cx="4854044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45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with analyzed churn data?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77491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76EE-4682-A3F3-3AEC-0D21D270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711816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past…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6DA2F3-96D9-82C4-42A2-F6DA5251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4196514"/>
            <a:ext cx="5085580" cy="18817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 like this has been used to identify customers who are likely to leave and incentivize them to stay be offering rewards to stay.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does not build customer loyalty.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23" descr="Diagram, whiteboard&#10;&#10;Description automatically generated">
            <a:extLst>
              <a:ext uri="{FF2B5EF4-FFF2-40B4-BE49-F238E27FC236}">
                <a16:creationId xmlns:a16="http://schemas.microsoft.com/office/drawing/2014/main" id="{A6B85D53-DF20-3AE0-1151-93722A90D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8037" r="5215" b="3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13" descr="A picture containing text, keyboard, computer, electronics">
            <a:extLst>
              <a:ext uri="{FF2B5EF4-FFF2-40B4-BE49-F238E27FC236}">
                <a16:creationId xmlns:a16="http://schemas.microsoft.com/office/drawing/2014/main" id="{5C057E7F-1086-A8FD-0896-E02D1CC15C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019" r="12186" b="-1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31718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330579"/>
            <a:ext cx="5561938" cy="251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Scope for 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The </a:t>
            </a:r>
            <a:r>
              <a:rPr lang="en-US" dirty="0"/>
              <a:t>Future</a:t>
            </a:r>
            <a:br>
              <a:rPr lang="en-US" dirty="0"/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8397A22-DB63-6D67-5930-84B8D72B9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94000"/>
              </p:ext>
            </p:extLst>
          </p:nvPr>
        </p:nvGraphicFramePr>
        <p:xfrm>
          <a:off x="2209800" y="719667"/>
          <a:ext cx="8128000" cy="5081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6328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025-E05E-70C3-B3A5-28C697DD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541517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/>
              <a:t>There is so much more we can do!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5325-8B1E-896C-9C69-2079559F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620837"/>
            <a:ext cx="5559552" cy="1536192"/>
          </a:xfrm>
        </p:spPr>
        <p:txBody>
          <a:bodyPr>
            <a:normAutofit/>
          </a:bodyPr>
          <a:lstStyle/>
          <a:p>
            <a:r>
              <a:rPr lang="en-US" sz="2800" dirty="0"/>
              <a:t>The data is speaking to us…</a:t>
            </a:r>
            <a:br>
              <a:rPr lang="en-US" sz="2800" dirty="0"/>
            </a:br>
            <a:r>
              <a:rPr lang="en-US" sz="2800" dirty="0"/>
              <a:t>All we need to do is listen!</a:t>
            </a:r>
          </a:p>
        </p:txBody>
      </p:sp>
    </p:spTree>
    <p:extLst>
      <p:ext uri="{BB962C8B-B14F-4D97-AF65-F5344CB8AC3E}">
        <p14:creationId xmlns:p14="http://schemas.microsoft.com/office/powerpoint/2010/main" val="11377807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25" y="2018825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Gender influence Churn in any way?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017EE2D-040A-BF72-6826-A7F5E497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483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10/31/2022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77181"/>
              </p:ext>
            </p:extLst>
          </p:nvPr>
        </p:nvGraphicFramePr>
        <p:xfrm>
          <a:off x="390144" y="365125"/>
          <a:ext cx="11411712" cy="502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1A99AB-233A-8F69-42C8-DFAECBEFC45C}"/>
              </a:ext>
            </a:extLst>
          </p:cNvPr>
          <p:cNvSpPr txBox="1"/>
          <p:nvPr/>
        </p:nvSpPr>
        <p:spPr>
          <a:xfrm>
            <a:off x="8478520" y="4297680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807E-C29A-7C4F-E9C2-18913918CAEA}"/>
              </a:ext>
            </a:extLst>
          </p:cNvPr>
          <p:cNvSpPr txBox="1"/>
          <p:nvPr/>
        </p:nvSpPr>
        <p:spPr>
          <a:xfrm>
            <a:off x="7904480" y="3559016"/>
            <a:ext cx="1755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Suraj Varma Dantuluri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1FFCB-8837-AE64-8F62-330D533F64F2}"/>
              </a:ext>
            </a:extLst>
          </p:cNvPr>
          <p:cNvSpPr txBox="1"/>
          <p:nvPr/>
        </p:nvSpPr>
        <p:spPr>
          <a:xfrm>
            <a:off x="9658096" y="3712905"/>
            <a:ext cx="1997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Madhumitha</a:t>
            </a:r>
            <a:r>
              <a:rPr lang="en-US" dirty="0"/>
              <a:t> </a:t>
            </a:r>
            <a:r>
              <a:rPr lang="en-US" sz="2800" spc="20" dirty="0">
                <a:solidFill>
                  <a:prstClr val="black"/>
                </a:solidFill>
                <a:latin typeface="Tw Cen MT"/>
              </a:rPr>
              <a:t>Jeripothula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177863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pro-active intervention reduce churn?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977A10F-1628-BBBC-A48D-E2779EF2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5980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3066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services that are lacking in quality?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37C8C4C-9E65-C04A-6013-B6ECED6D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3536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5598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out most loyal customers?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8E1E30F1-EF9D-709F-D51D-0CE79AC6C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257" y="1374798"/>
            <a:ext cx="4075137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14:cNvPr>
              <p14:cNvContentPartPr/>
              <p14:nvPr/>
            </p14:nvContentPartPr>
            <p14:xfrm>
              <a:off x="7477734" y="1426134"/>
              <a:ext cx="1891080" cy="24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734" y="1363134"/>
                <a:ext cx="2016720" cy="3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9382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00" r="6500"/>
          <a:stretch/>
        </p:blipFill>
        <p:spPr>
          <a:xfrm>
            <a:off x="305599" y="1512517"/>
            <a:ext cx="5212080" cy="26959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81" y="186954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181" y="1332740"/>
            <a:ext cx="5773702" cy="3897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/>
              <a:t>From the model data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We predict who among our customers are most like to churn.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Reduce the campaign cost by limiting target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loyal customers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flaws and improve customer satisfaction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EE9AB-134D-7156-B5BB-D47D52596EB1}"/>
              </a:ext>
            </a:extLst>
          </p:cNvPr>
          <p:cNvSpPr txBox="1"/>
          <p:nvPr/>
        </p:nvSpPr>
        <p:spPr>
          <a:xfrm>
            <a:off x="537117" y="5334853"/>
            <a:ext cx="1111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elecom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ndustry is multibillion-dollar business, addressing a minor issue improves the whole process by a large proportion will have a significant impact on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02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3048569"/>
            <a:ext cx="4709160" cy="1755648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SUPREME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3659F-FEE4-093B-E893-6C0AF456B414}"/>
              </a:ext>
            </a:extLst>
          </p:cNvPr>
          <p:cNvSpPr/>
          <p:nvPr/>
        </p:nvSpPr>
        <p:spPr>
          <a:xfrm>
            <a:off x="5830824" y="524623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Predict Customer Churn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4C385-64D5-BB37-D7D5-4AC0A5A50649}"/>
              </a:ext>
            </a:extLst>
          </p:cNvPr>
          <p:cNvSpPr/>
          <p:nvPr/>
        </p:nvSpPr>
        <p:spPr>
          <a:xfrm>
            <a:off x="5830824" y="2591706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Marketing Strategies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357FC-13A3-6ECB-FF33-9038CD8FC9E9}"/>
              </a:ext>
            </a:extLst>
          </p:cNvPr>
          <p:cNvSpPr/>
          <p:nvPr/>
        </p:nvSpPr>
        <p:spPr>
          <a:xfrm>
            <a:off x="5830824" y="4481285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Improve Profitability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DCE3076-4062-E5C1-9EAD-7470A58A70AD}"/>
              </a:ext>
            </a:extLst>
          </p:cNvPr>
          <p:cNvSpPr/>
          <p:nvPr/>
        </p:nvSpPr>
        <p:spPr>
          <a:xfrm>
            <a:off x="8153400" y="1596569"/>
            <a:ext cx="377283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490B52D-019C-454B-C6C5-30C321369ED9}"/>
              </a:ext>
            </a:extLst>
          </p:cNvPr>
          <p:cNvSpPr/>
          <p:nvPr/>
        </p:nvSpPr>
        <p:spPr>
          <a:xfrm>
            <a:off x="8165480" y="3702049"/>
            <a:ext cx="377283" cy="88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66" r="21866"/>
          <a:stretch>
            <a:fillRect/>
          </a:stretch>
        </p:blipFill>
        <p:spPr/>
      </p:pic>
      <p:pic>
        <p:nvPicPr>
          <p:cNvPr id="12" name="Picture Placeholder 11" descr="A picture containing outdoor, city, crowd&#10;&#10;Description automatically generated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151" r="1215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42" y="1839487"/>
            <a:ext cx="6318504" cy="435254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The global telecom services market size was valued at USD 1,657.7 billion in 2020 and is expected to expand at a compound annual growth rate (CAGR) of 5.4% from 2021 to 2028. 	</a:t>
            </a:r>
          </a:p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One of the main drivers of this business is the movement in consumer preference toward smartphone devices and next-generation technologies. Other possible drivers of market expansion include an increase in mobile subscribers, and increased demand for value-added managed ser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9AB469-4FDD-65D8-628A-75A5D0AF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46" y="13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Telecom Global Market Report 2021: COVID-19 Impact and Recovery to 2030">
            <a:extLst>
              <a:ext uri="{FF2B5EF4-FFF2-40B4-BE49-F238E27FC236}">
                <a16:creationId xmlns:a16="http://schemas.microsoft.com/office/drawing/2014/main" id="{6C49B4F0-7524-4B85-EA07-44621D5A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" y="1769719"/>
            <a:ext cx="6523655" cy="39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Churn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3987" b="4468"/>
          <a:stretch/>
        </p:blipFill>
        <p:spPr>
          <a:xfrm>
            <a:off x="643466" y="579155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438" r="16972"/>
          <a:stretch/>
        </p:blipFill>
        <p:spPr>
          <a:xfrm>
            <a:off x="671966" y="3543301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499" y="4590068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According to Profitwell , the average churn rate in telecom businesses is </a:t>
            </a:r>
            <a:r>
              <a:rPr lang="en-US" sz="2000" b="1" i="0" dirty="0">
                <a:effectLst/>
              </a:rPr>
              <a:t>22% </a:t>
            </a:r>
            <a:r>
              <a:rPr lang="en-US" sz="2000" b="0" i="0" dirty="0">
                <a:effectLst/>
              </a:rPr>
              <a:t>on average.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Predicting Customer Churn for a Telecommunication company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E2ED0-05FE-A856-FF19-426C08C84F13}"/>
              </a:ext>
            </a:extLst>
          </p:cNvPr>
          <p:cNvSpPr/>
          <p:nvPr/>
        </p:nvSpPr>
        <p:spPr>
          <a:xfrm>
            <a:off x="2987040" y="2198356"/>
            <a:ext cx="45719" cy="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E53B4A-1B3E-46A6-B3A9-7052DD01132C}"/>
              </a:ext>
            </a:extLst>
          </p:cNvPr>
          <p:cNvSpPr/>
          <p:nvPr/>
        </p:nvSpPr>
        <p:spPr>
          <a:xfrm>
            <a:off x="2392900" y="235214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87F673-8E2F-750E-5F15-24CBE736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Diagram&#10;&#10;Description automatically generated">
            <a:extLst>
              <a:ext uri="{FF2B5EF4-FFF2-40B4-BE49-F238E27FC236}">
                <a16:creationId xmlns:a16="http://schemas.microsoft.com/office/drawing/2014/main" id="{1D157643-9634-DD35-6AB2-6340A0B5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07" y="2988854"/>
            <a:ext cx="59436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FA0-11E1-B818-2C32-DAC5588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8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Description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AC04A0D-3EAB-AB22-73E9-A91ED7960B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405483"/>
              </p:ext>
            </p:extLst>
          </p:nvPr>
        </p:nvGraphicFramePr>
        <p:xfrm>
          <a:off x="838200" y="1849119"/>
          <a:ext cx="6588760" cy="432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F4854D0F-E3A8-A1F8-EE27-DDA335C801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475974" y="2858624"/>
            <a:ext cx="3877826" cy="24090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97B9-7AFA-F961-5C78-29E5B34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0AD6-1E0C-8D6F-C0D9-DB66E0CA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5AFD-77A3-7D2D-69C3-4E5715E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79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Preprocessing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/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99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Input Predictors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7127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67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21842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537687"/>
              </p:ext>
            </p:extLst>
          </p:nvPr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810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8EBE5FA0CED47960F84AA73A88578" ma:contentTypeVersion="5" ma:contentTypeDescription="Create a new document." ma:contentTypeScope="" ma:versionID="4e2bc5e8a35b04811ca9b28c63172e90">
  <xsd:schema xmlns:xsd="http://www.w3.org/2001/XMLSchema" xmlns:xs="http://www.w3.org/2001/XMLSchema" xmlns:p="http://schemas.microsoft.com/office/2006/metadata/properties" xmlns:ns3="e9fe7292-bb59-42a1-ae29-c9da0131073e" xmlns:ns4="93f0f965-8d28-4e2f-a96d-988c722e92bf" targetNamespace="http://schemas.microsoft.com/office/2006/metadata/properties" ma:root="true" ma:fieldsID="bb086f0c636ce416af31560e20a1574d" ns3:_="" ns4:_="">
    <xsd:import namespace="e9fe7292-bb59-42a1-ae29-c9da0131073e"/>
    <xsd:import namespace="93f0f965-8d28-4e2f-a96d-988c722e92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e7292-bb59-42a1-ae29-c9da01310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0f965-8d28-4e2f-a96d-988c722e92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3f0f965-8d28-4e2f-a96d-988c722e92bf"/>
    <ds:schemaRef ds:uri="http://www.w3.org/XML/1998/namespace"/>
    <ds:schemaRef ds:uri="http://schemas.microsoft.com/office/infopath/2007/PartnerControls"/>
    <ds:schemaRef ds:uri="e9fe7292-bb59-42a1-ae29-c9da0131073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A4DB4F6-DF8B-41B2-962E-22709973D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e7292-bb59-42a1-ae29-c9da0131073e"/>
    <ds:schemaRef ds:uri="93f0f965-8d28-4e2f-a96d-988c722e9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793</Words>
  <Application>Microsoft Macintosh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Courier New</vt:lpstr>
      <vt:lpstr>itcfranklingothicstd-book</vt:lpstr>
      <vt:lpstr>Times New Roman</vt:lpstr>
      <vt:lpstr>Tw Cen MT</vt:lpstr>
      <vt:lpstr>ShapesVTI</vt:lpstr>
      <vt:lpstr>Predicting Customer Churn for a Telecommunication company</vt:lpstr>
      <vt:lpstr>Team</vt:lpstr>
      <vt:lpstr>Agenda</vt:lpstr>
      <vt:lpstr>Introduction</vt:lpstr>
      <vt:lpstr>Customer Churn</vt:lpstr>
      <vt:lpstr>Data Description</vt:lpstr>
      <vt:lpstr>Data Preprocessing</vt:lpstr>
      <vt:lpstr>Input Predictors</vt:lpstr>
      <vt:lpstr>Data Processing</vt:lpstr>
      <vt:lpstr>Trained   Models</vt:lpstr>
      <vt:lpstr>Metrics and Analysis</vt:lpstr>
      <vt:lpstr>Model metrics comparison</vt:lpstr>
      <vt:lpstr>Outcome</vt:lpstr>
      <vt:lpstr>What can we with analyzed churn data?</vt:lpstr>
      <vt:lpstr>In the past…</vt:lpstr>
      <vt:lpstr>Scope for  The Future </vt:lpstr>
      <vt:lpstr>PowerPoint Presentation</vt:lpstr>
      <vt:lpstr>There is so much more we can do!</vt:lpstr>
      <vt:lpstr>Does Gender influence Churn in any way?</vt:lpstr>
      <vt:lpstr>Can pro-active intervention reduce churn?</vt:lpstr>
      <vt:lpstr>Are there services that are lacking in quality?</vt:lpstr>
      <vt:lpstr>Who are out most loyal customers?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a Telecommunication company</dc:title>
  <dc:creator>Pushvanth Teja Malisetty</dc:creator>
  <cp:lastModifiedBy>Arivarasan Ramasamy</cp:lastModifiedBy>
  <cp:revision>32</cp:revision>
  <dcterms:created xsi:type="dcterms:W3CDTF">2022-10-30T15:42:24Z</dcterms:created>
  <dcterms:modified xsi:type="dcterms:W3CDTF">2022-10-30T21:45:07Z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0x01010023C8EBE5FA0CED47960F84AA73A88578</vt:lpwstr>
  </property>
</Properties>
</file>