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2" r:id="rId13"/>
    <p:sldId id="33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d</a:t>
            </a:r>
            <a:r>
              <a:rPr sz="2400" lang="en-US"/>
              <a:t>h</a:t>
            </a:r>
            <a:r>
              <a:rPr sz="2400" lang="en-US"/>
              <a:t>u</a:t>
            </a:r>
            <a:r>
              <a:rPr sz="2400" lang="en-US"/>
              <a:t>mitha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. 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"/>
          <p:cNvSpPr txBox="1"/>
          <p:nvPr/>
        </p:nvSpPr>
        <p:spPr>
          <a:xfrm>
            <a:off x="1167824" y="1140142"/>
            <a:ext cx="7145099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Collecting the data , which we are going to use it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1167823" y="1625281"/>
            <a:ext cx="6782448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By selecting the column and filling with the colours so that it can be identified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1167823" y="2550159"/>
            <a:ext cx="723675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If there are missing numbers in the column which we selected use conditional formatting to fill it .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167824" y="3428999"/>
            <a:ext cx="7404136" cy="13487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Click on the highlights in the more rules click on blank and choose format and click colour and choose what you want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1167823" y="4701539"/>
            <a:ext cx="10408963" cy="2186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3399FF"/>
                </a:solidFill>
              </a:rPr>
              <a:t>If you want to identify the missing value click on sort&amp;filter to remove the blanks it
fill the blank. Click on the column which has blank value&amp; click on sort &amp;filter
In that click no fill to remove the blank</a:t>
            </a:r>
            <a:endParaRPr sz="28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3810000" y="3238500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6" name=""/>
          <p:cNvSpPr txBox="1"/>
          <p:nvPr/>
        </p:nvSpPr>
        <p:spPr>
          <a:xfrm>
            <a:off x="1666874" y="4395532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7" name=""/>
          <p:cNvSpPr txBox="1"/>
          <p:nvPr/>
        </p:nvSpPr>
        <p:spPr>
          <a:xfrm>
            <a:off x="3810000" y="3238500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8" name=""/>
          <p:cNvSpPr txBox="1"/>
          <p:nvPr/>
        </p:nvSpPr>
        <p:spPr>
          <a:xfrm>
            <a:off x="3810000" y="3238500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sp>
        <p:nvSpPr>
          <p:cNvPr id="1048699" name=""/>
          <p:cNvSpPr txBox="1"/>
          <p:nvPr/>
        </p:nvSpPr>
        <p:spPr>
          <a:xfrm>
            <a:off x="3810000" y="3238500"/>
            <a:ext cx="4572000" cy="345441"/>
          </a:xfrm>
          <a:prstGeom prst="rect"/>
        </p:spPr>
        <p:txBody>
          <a:bodyPr rtlCol="0" wrap="square">
            <a:spAutoFit/>
          </a:bodyPr>
          <a:p>
            <a:r>
              <a:t> </a:t>
            </a: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55331" y="1695450"/>
            <a:ext cx="9287683" cy="531538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2" name=""/>
          <p:cNvSpPr txBox="1"/>
          <p:nvPr/>
        </p:nvSpPr>
        <p:spPr>
          <a:xfrm>
            <a:off x="590367" y="1544344"/>
            <a:ext cx="6555830" cy="1539239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F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m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h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alysing </a:t>
            </a:r>
            <a:r>
              <a:rPr sz="3200" lang="en-US">
                <a:solidFill>
                  <a:srgbClr val="3399FF"/>
                </a:solidFill>
              </a:rPr>
              <a:t>we </a:t>
            </a:r>
            <a:r>
              <a:rPr sz="3200" lang="en-US">
                <a:solidFill>
                  <a:srgbClr val="3399FF"/>
                </a:solidFill>
              </a:rPr>
              <a:t>c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m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k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w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b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h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m</a:t>
            </a:r>
            <a:r>
              <a:rPr sz="3200" lang="en-US">
                <a:solidFill>
                  <a:srgbClr val="3399FF"/>
                </a:solidFill>
              </a:rPr>
              <a:t>p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yee </a:t>
            </a:r>
            <a:r>
              <a:rPr sz="3200" lang="en-US">
                <a:solidFill>
                  <a:srgbClr val="3399FF"/>
                </a:solidFill>
              </a:rPr>
              <a:t>p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f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mance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b</a:t>
            </a:r>
            <a:r>
              <a:rPr sz="3200" lang="en-US">
                <a:solidFill>
                  <a:srgbClr val="3399FF"/>
                </a:solidFill>
              </a:rPr>
              <a:t>y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g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x</a:t>
            </a:r>
            <a:r>
              <a:rPr sz="3200" lang="en-US">
                <a:solidFill>
                  <a:srgbClr val="3399FF"/>
                </a:solidFill>
              </a:rPr>
              <a:t>c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 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590367" y="3429000"/>
            <a:ext cx="6089564" cy="15392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W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c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ed </a:t>
            </a:r>
            <a:r>
              <a:rPr sz="3200" lang="en-US">
                <a:solidFill>
                  <a:srgbClr val="3399FF"/>
                </a:solidFill>
              </a:rPr>
              <a:t>p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v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b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e </a:t>
            </a:r>
            <a:r>
              <a:rPr sz="3200" lang="en-US">
                <a:solidFill>
                  <a:srgbClr val="3399FF"/>
                </a:solidFill>
              </a:rPr>
              <a:t>f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v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l</a:t>
            </a:r>
            <a:r>
              <a:rPr sz="3200" lang="en-US">
                <a:solidFill>
                  <a:srgbClr val="3399FF"/>
                </a:solidFill>
              </a:rPr>
              <a:t>i</a:t>
            </a:r>
            <a:r>
              <a:rPr sz="3200" lang="en-US">
                <a:solidFill>
                  <a:srgbClr val="3399FF"/>
                </a:solidFill>
              </a:rPr>
              <a:t>sing 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d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a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y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t</a:t>
            </a:r>
            <a:r>
              <a:rPr sz="3200" lang="en-US">
                <a:solidFill>
                  <a:srgbClr val="3399FF"/>
                </a:solidFill>
              </a:rPr>
              <a:t>o</a:t>
            </a:r>
            <a:r>
              <a:rPr sz="3200" lang="en-US">
                <a:solidFill>
                  <a:srgbClr val="3399FF"/>
                </a:solidFill>
              </a:rPr>
              <a:t> </a:t>
            </a:r>
            <a:r>
              <a:rPr sz="3200" lang="en-US">
                <a:solidFill>
                  <a:srgbClr val="3399FF"/>
                </a:solidFill>
              </a:rPr>
              <a:t>u</a:t>
            </a:r>
            <a:r>
              <a:rPr sz="3200" lang="en-US">
                <a:solidFill>
                  <a:srgbClr val="3399FF"/>
                </a:solidFill>
              </a:rPr>
              <a:t>n</a:t>
            </a:r>
            <a:r>
              <a:rPr sz="3200" lang="en-US">
                <a:solidFill>
                  <a:srgbClr val="3399FF"/>
                </a:solidFill>
              </a:rPr>
              <a:t>d</a:t>
            </a:r>
            <a:r>
              <a:rPr sz="3200" lang="en-US">
                <a:solidFill>
                  <a:srgbClr val="3399FF"/>
                </a:solidFill>
              </a:rPr>
              <a:t>e</a:t>
            </a:r>
            <a:r>
              <a:rPr sz="3200" lang="en-US">
                <a:solidFill>
                  <a:srgbClr val="3399FF"/>
                </a:solidFill>
              </a:rPr>
              <a:t>r</a:t>
            </a:r>
            <a:r>
              <a:rPr sz="3200" lang="en-US">
                <a:solidFill>
                  <a:srgbClr val="3399FF"/>
                </a:solidFill>
              </a:rPr>
              <a:t>s</a:t>
            </a:r>
            <a:r>
              <a:rPr sz="3200" lang="en-US">
                <a:solidFill>
                  <a:srgbClr val="3399FF"/>
                </a:solidFill>
              </a:rPr>
              <a:t>tand </a:t>
            </a:r>
            <a:endParaRPr sz="28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834071" y="3277235"/>
            <a:ext cx="6696101" cy="2504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It means how well the employee doing his job , or if any  training should be given to get better results , if he is doing his best performance to give incentive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676275" y="1751330"/>
            <a:ext cx="6350719" cy="1285239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000080"/>
                </a:solidFill>
              </a:rPr>
              <a:t>Employee performance analysis:</a:t>
            </a:r>
            <a:endParaRPr b="1" sz="2800" lang="en-US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533399" y="1695450"/>
            <a:ext cx="4572000" cy="11582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80"/>
                </a:solidFill>
              </a:rPr>
              <a:t>Performance analysis</a:t>
            </a:r>
            <a:endParaRPr b="1" sz="2800" lang="en-US">
              <a:solidFill>
                <a:srgbClr val="000080"/>
              </a:solidFill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990599" y="2647949"/>
            <a:ext cx="6531708" cy="20218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Here to analyse the performance of employees I used employee name , business unit, gender , performance rating</a:t>
            </a:r>
            <a:endParaRPr sz="2800" lang="en-US">
              <a:solidFill>
                <a:srgbClr val="3399FF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990599" y="4552950"/>
            <a:ext cx="6057144" cy="10566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3399FF"/>
                </a:solidFill>
              </a:rPr>
              <a:t>I also created a pivot table for analysing</a:t>
            </a:r>
            <a:endParaRPr sz="2800" lang="en-US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7130">
            <a:off x="1743642" y="1883289"/>
            <a:ext cx="6590166" cy="5793999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3153726" y="2023109"/>
            <a:ext cx="5936261" cy="5120640"/>
          </a:xfrm>
          <a:prstGeom prst="rect"/>
        </p:spPr>
        <p:txBody>
          <a:bodyPr rtlCol="0" wrap="square">
            <a:spAutoFit/>
          </a:bodyPr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Conditional formatting: 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I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t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 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i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s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 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u</a:t>
            </a:r>
            <a:r>
              <a:rPr b="0" sz="2800" i="0" lang="en-US">
                <a:solidFill>
                  <a:srgbClr val="3399FF"/>
                </a:solidFill>
                <a:latin typeface="Calibri,sans-serif"/>
              </a:rPr>
              <a:t>s</a:t>
            </a:r>
            <a:r>
              <a:rPr b="0" sz="2800" i="0">
                <a:solidFill>
                  <a:srgbClr val="3399FF"/>
                </a:solidFill>
                <a:latin typeface="Calibri,sans-serif"/>
              </a:rPr>
              <a:t>ed find the missing value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Sort &amp;filter: It is used remove missing value and to fill it.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IPS: This formula is used for multiple condition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And to rate the employee performance through this formula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Pivot table: It is used to summarize what we have done.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Graph: This is used for visual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 </a:t>
            </a:r>
            <a:endParaRPr b="0" sz="240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755331" y="1897379"/>
            <a:ext cx="6488872" cy="4701539"/>
          </a:xfrm>
          <a:prstGeom prst="rect"/>
        </p:spPr>
        <p:txBody>
          <a:bodyPr rtlCol="0" wrap="square">
            <a:spAutoFit/>
          </a:bodyPr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Employee=kaggle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26 features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9 features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Employ Id : Number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Name: Text 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Business unit: Text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Employee type: full time, contract, part time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Performance level: Very high, High,Med,Low</a:t>
            </a:r>
            <a:endParaRPr sz="3200">
              <a:solidFill>
                <a:srgbClr val="3399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b="0" sz="2800" i="0">
                <a:solidFill>
                  <a:srgbClr val="3399FF"/>
                </a:solidFill>
                <a:latin typeface="Calibri,sans-serif"/>
              </a:rPr>
              <a:t>Gender: male, female</a:t>
            </a:r>
            <a:endParaRPr b="0" sz="2400" i="0">
              <a:solidFill>
                <a:srgbClr val="3399FF"/>
              </a:solidFill>
              <a:latin typeface="Calibri,sans-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rmance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analysed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perfectly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2024-09-09T06:16:58Z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34933334e8544628bef88ca108509006</vt:lpwstr>
  </property>
</Properties>
</file>