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jpeg" ContentType="image/jpeg"/>
  <Override PartName="/ppt/media/image7.png" ContentType="image/png"/>
  <Override PartName="/ppt/media/image8.png" ContentType="image/png"/>
  <Override PartName="/ppt/media/image9.jpeg" ContentType="image/jpeg"/>
  <Override PartName="/ppt/media/image10.jpeg" ContentType="image/jpeg"/>
  <Override PartName="/ppt/media/image11.jpeg" ContentType="image/jpeg"/>
  <Override PartName="/ppt/media/image12.png" ContentType="image/png"/>
  <Override PartName="/ppt/media/image13.png" ContentType="image/png"/>
  <Override PartName="/ppt/media/image1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8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8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88"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9"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0"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A644835C-065B-4312-B8DD-13BFE626E28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4038480" y="857160"/>
            <a:ext cx="4114080" cy="2313720"/>
          </a:xfrm>
          <a:prstGeom prst="rect">
            <a:avLst/>
          </a:prstGeom>
          <a:ln w="0">
            <a:noFill/>
          </a:ln>
        </p:spPr>
      </p:sp>
      <p:sp>
        <p:nvSpPr>
          <p:cNvPr id="202" name="PlaceHolder 2"/>
          <p:cNvSpPr>
            <a:spLocks noGrp="1"/>
          </p:cNvSpPr>
          <p:nvPr>
            <p:ph type="body"/>
          </p:nvPr>
        </p:nvSpPr>
        <p:spPr>
          <a:xfrm>
            <a:off x="1219320" y="3300480"/>
            <a:ext cx="9752760" cy="269964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03" name="PlaceHolder 3"/>
          <p:cNvSpPr>
            <a:spLocks noGrp="1"/>
          </p:cNvSpPr>
          <p:nvPr>
            <p:ph type="sldNum" idx="26"/>
          </p:nvPr>
        </p:nvSpPr>
        <p:spPr>
          <a:xfrm>
            <a:off x="6905520" y="6513480"/>
            <a:ext cx="5282640" cy="3438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pc="-1" strike="noStrike">
                <a:solidFill>
                  <a:srgbClr val="000000"/>
                </a:solidFill>
                <a:latin typeface="Times New Roman"/>
              </a:defRPr>
            </a:lvl1pPr>
          </a:lstStyle>
          <a:p>
            <a:pPr indent="0" algn="r">
              <a:lnSpc>
                <a:spcPct val="100000"/>
              </a:lnSpc>
              <a:buNone/>
              <a:tabLst>
                <a:tab algn="l" pos="0"/>
              </a:tabLst>
            </a:pPr>
            <a:fld id="{7BD5FE3A-50A5-47A8-8F0D-7A853E244EFE}"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07E80E1-551D-4839-BC82-C450A003386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DCFB9E2-C635-40A9-8D7A-2BE02F92237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0"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F89EF6B-ED35-4ABA-AD36-BB0AF965F766}"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F921040-9D10-4C09-BCE3-69B5B6186D4A}"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D6BB3C2-78A3-495A-96FF-B52E80740A87}" type="slidenum">
              <a:t>&lt;#&gt;</a:t>
            </a:fld>
          </a:p>
        </p:txBody>
      </p:sp>
      <p:sp>
        <p:nvSpPr>
          <p:cNvPr id="6" name="PlaceHolder 5"/>
          <p:cNvSpPr>
            <a:spLocks noGrp="1"/>
          </p:cNvSpPr>
          <p:nvPr>
            <p:ph type="dt" idx="1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 name="PlaceHolder 3"/>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 name="PlaceHolder 4"/>
          <p:cNvSpPr>
            <a:spLocks noGrp="1"/>
          </p:cNvSpPr>
          <p:nvPr>
            <p:ph type="sldNum" idx="2"/>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E712D89E-E678-40DF-A924-1A282D570C7C}"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3"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4"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7"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9" name="PlaceHolder 3"/>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PlaceHolder 4"/>
          <p:cNvSpPr>
            <a:spLocks noGrp="1"/>
          </p:cNvSpPr>
          <p:nvPr>
            <p:ph type="sldNum" idx="5"/>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E1600917-249E-4115-85D0-0FBAFA7CB97D}"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31" name="PlaceHolder 5"/>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5"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6"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7"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8"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9"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0"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1"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2"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3"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4"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6" name="PlaceHolder 3"/>
          <p:cNvSpPr>
            <a:spLocks noGrp="1"/>
          </p:cNvSpPr>
          <p:nvPr>
            <p:ph type="ftr" idx="7"/>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7" name="PlaceHolder 4"/>
          <p:cNvSpPr>
            <a:spLocks noGrp="1"/>
          </p:cNvSpPr>
          <p:nvPr>
            <p:ph type="sldNum" idx="8"/>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CA2A62BF-6C70-483C-AC6F-B1FF94A374D4}"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48" name="PlaceHolder 5"/>
          <p:cNvSpPr>
            <a:spLocks noGrp="1"/>
          </p:cNvSpPr>
          <p:nvPr>
            <p:ph type="dt" idx="9"/>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2"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3"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4"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5"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6"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7"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8"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9"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0"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1"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3" name="PlaceHolder 3"/>
          <p:cNvSpPr>
            <a:spLocks noGrp="1"/>
          </p:cNvSpPr>
          <p:nvPr>
            <p:ph type="ftr" idx="10"/>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4" name="PlaceHolder 4"/>
          <p:cNvSpPr>
            <a:spLocks noGrp="1"/>
          </p:cNvSpPr>
          <p:nvPr>
            <p:ph type="sldNum" idx="11"/>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3EAD3D54-EC37-4D20-87D1-122CC0974F84}"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PlaceHolder 5"/>
          <p:cNvSpPr>
            <a:spLocks noGrp="1"/>
          </p:cNvSpPr>
          <p:nvPr>
            <p:ph type="dt" idx="12"/>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9"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0"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1"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2"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3"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4"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5"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6"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7"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8"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ftr" idx="13"/>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1" name="PlaceHolder 4"/>
          <p:cNvSpPr>
            <a:spLocks noGrp="1"/>
          </p:cNvSpPr>
          <p:nvPr>
            <p:ph type="sldNum" idx="14"/>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00382D48-C486-40AF-B1C1-128DCDBEF766}"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82" name="PlaceHolder 5"/>
          <p:cNvSpPr>
            <a:spLocks noGrp="1"/>
          </p:cNvSpPr>
          <p:nvPr>
            <p:ph type="dt" idx="15"/>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6.jpeg"/><Relationship Id="rId4"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1" name="object 2"/>
          <p:cNvGrpSpPr/>
          <p:nvPr/>
        </p:nvGrpSpPr>
        <p:grpSpPr>
          <a:xfrm>
            <a:off x="876240" y="990720"/>
            <a:ext cx="1742400" cy="1332720"/>
            <a:chOff x="876240" y="990720"/>
            <a:chExt cx="1742400" cy="1332720"/>
          </a:xfrm>
        </p:grpSpPr>
        <p:sp>
          <p:nvSpPr>
            <p:cNvPr id="92" name="object 3"/>
            <p:cNvSpPr/>
            <p:nvPr/>
          </p:nvSpPr>
          <p:spPr>
            <a:xfrm>
              <a:off x="876240" y="1266840"/>
              <a:ext cx="1227960" cy="1056600"/>
            </a:xfrm>
            <a:custGeom>
              <a:avLst/>
              <a:gdLst>
                <a:gd name="textAreaLeft" fmla="*/ 0 w 1227960"/>
                <a:gd name="textAreaRight" fmla="*/ 1228680 w 1227960"/>
                <a:gd name="textAreaTop" fmla="*/ 0 h 1056600"/>
                <a:gd name="textAreaBottom" fmla="*/ 1057320 h 105660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3" name="object 4"/>
            <p:cNvSpPr/>
            <p:nvPr/>
          </p:nvSpPr>
          <p:spPr>
            <a:xfrm>
              <a:off x="1971720" y="990720"/>
              <a:ext cx="646920" cy="561240"/>
            </a:xfrm>
            <a:custGeom>
              <a:avLst/>
              <a:gdLst>
                <a:gd name="textAreaLeft" fmla="*/ 0 w 646920"/>
                <a:gd name="textAreaRight" fmla="*/ 647640 w 646920"/>
                <a:gd name="textAreaTop" fmla="*/ 0 h 561240"/>
                <a:gd name="textAreaBottom" fmla="*/ 561960 h 56124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94" name="object 5"/>
          <p:cNvSpPr/>
          <p:nvPr/>
        </p:nvSpPr>
        <p:spPr>
          <a:xfrm>
            <a:off x="3753000" y="1190520"/>
            <a:ext cx="1666080" cy="1437480"/>
          </a:xfrm>
          <a:custGeom>
            <a:avLst/>
            <a:gdLst>
              <a:gd name="textAreaLeft" fmla="*/ 0 w 1666080"/>
              <a:gd name="textAreaRight" fmla="*/ 1666800 w 1666080"/>
              <a:gd name="textAreaTop" fmla="*/ 0 h 1437480"/>
              <a:gd name="textAreaBottom" fmla="*/ 1438200 h 143748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5" name="object 6"/>
          <p:cNvSpPr/>
          <p:nvPr/>
        </p:nvSpPr>
        <p:spPr>
          <a:xfrm>
            <a:off x="3800520" y="5229360"/>
            <a:ext cx="723240" cy="618480"/>
          </a:xfrm>
          <a:custGeom>
            <a:avLst/>
            <a:gdLst>
              <a:gd name="textAreaLeft" fmla="*/ 0 w 723240"/>
              <a:gd name="textAreaRight" fmla="*/ 723960 w 723240"/>
              <a:gd name="textAreaTop" fmla="*/ 0 h 618480"/>
              <a:gd name="textAreaBottom" fmla="*/ 619200 h 61848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6" name="PlaceHolder 1"/>
          <p:cNvSpPr>
            <a:spLocks noGrp="1"/>
          </p:cNvSpPr>
          <p:nvPr>
            <p:ph type="title"/>
          </p:nvPr>
        </p:nvSpPr>
        <p:spPr>
          <a:xfrm>
            <a:off x="-828720" y="19800"/>
            <a:ext cx="9981360" cy="1845000"/>
          </a:xfrm>
          <a:prstGeom prst="rect">
            <a:avLst/>
          </a:prstGeom>
          <a:noFill/>
          <a:ln w="0">
            <a:noFill/>
          </a:ln>
        </p:spPr>
        <p:txBody>
          <a:bodyPr lIns="0" rIns="0" tIns="16560" bIns="0" anchor="t">
            <a:noAutofit/>
          </a:bodyPr>
          <a:p>
            <a:pPr marL="3213720" indent="0">
              <a:lnSpc>
                <a:spcPct val="100000"/>
              </a:lnSpc>
              <a:spcBef>
                <a:spcPts val="130"/>
              </a:spcBef>
              <a:buNone/>
              <a:tabLst>
                <a:tab algn="l" pos="0"/>
              </a:tabLst>
            </a:pPr>
            <a:r>
              <a:rPr b="1" lang="en-US" sz="4400" spc="-1" strike="noStrike">
                <a:solidFill>
                  <a:srgbClr val="0f0f0f"/>
                </a:solidFill>
                <a:latin typeface="Stencil"/>
              </a:rPr>
              <a:t>Employee  Data Analysis using Excel </a:t>
            </a:r>
            <a:br>
              <a:rPr sz="4400"/>
            </a:br>
            <a:endParaRPr b="0" lang="en-IN" sz="4400" spc="-1" strike="noStrike">
              <a:solidFill>
                <a:srgbClr val="000000"/>
              </a:solidFill>
              <a:latin typeface="Arial"/>
            </a:endParaRPr>
          </a:p>
        </p:txBody>
      </p:sp>
      <p:pic>
        <p:nvPicPr>
          <p:cNvPr id="97" name="object 9" descr=""/>
          <p:cNvPicPr/>
          <p:nvPr/>
        </p:nvPicPr>
        <p:blipFill>
          <a:blip r:embed="rId1"/>
          <a:stretch/>
        </p:blipFill>
        <p:spPr>
          <a:xfrm>
            <a:off x="676440" y="6467400"/>
            <a:ext cx="2142360" cy="199440"/>
          </a:xfrm>
          <a:prstGeom prst="rect">
            <a:avLst/>
          </a:prstGeom>
          <a:ln w="0">
            <a:noFill/>
          </a:ln>
        </p:spPr>
      </p:pic>
      <p:sp>
        <p:nvSpPr>
          <p:cNvPr id="98" name="PlaceHolder 2"/>
          <p:cNvSpPr>
            <a:spLocks noGrp="1"/>
          </p:cNvSpPr>
          <p:nvPr>
            <p:ph type="sldNum" idx="19"/>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17A47C16-92E9-4284-835B-923F74552DC1}"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99" name="TextBox 13"/>
          <p:cNvSpPr/>
          <p:nvPr/>
        </p:nvSpPr>
        <p:spPr>
          <a:xfrm>
            <a:off x="2590920" y="3314160"/>
            <a:ext cx="8609760" cy="2649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2400" spc="-1" strike="noStrike">
                <a:solidFill>
                  <a:schemeClr val="dk1"/>
                </a:solidFill>
                <a:latin typeface="Britannic Bold"/>
              </a:rPr>
              <a:t>STUDENT NAME: Madhumitha R</a:t>
            </a:r>
            <a:endParaRPr b="0" lang="en-IN" sz="2400" spc="-1" strike="noStrike">
              <a:solidFill>
                <a:srgbClr val="000000"/>
              </a:solidFill>
              <a:latin typeface="Arial"/>
            </a:endParaRPr>
          </a:p>
          <a:p>
            <a:pPr defTabSz="914400">
              <a:lnSpc>
                <a:spcPct val="100000"/>
              </a:lnSpc>
            </a:pPr>
            <a:r>
              <a:rPr b="1" i="1" lang="en-US" sz="2400" spc="-1" strike="noStrike">
                <a:solidFill>
                  <a:schemeClr val="dk1"/>
                </a:solidFill>
                <a:latin typeface="Britannic Bold"/>
              </a:rPr>
              <a:t>REGISTER NO: 312216381</a:t>
            </a:r>
            <a:endParaRPr b="0" lang="en-IN" sz="2400" spc="-1" strike="noStrike">
              <a:solidFill>
                <a:srgbClr val="000000"/>
              </a:solidFill>
              <a:latin typeface="Arial"/>
            </a:endParaRPr>
          </a:p>
          <a:p>
            <a:pPr defTabSz="914400">
              <a:lnSpc>
                <a:spcPct val="100000"/>
              </a:lnSpc>
            </a:pPr>
            <a:r>
              <a:rPr b="1" i="1" lang="en-US" sz="2400" spc="-1" strike="noStrike">
                <a:solidFill>
                  <a:schemeClr val="dk1"/>
                </a:solidFill>
                <a:latin typeface="Britannic Bold"/>
              </a:rPr>
              <a:t>DEPARTMENT: Bcom Computer Applications</a:t>
            </a:r>
            <a:endParaRPr b="0" lang="en-IN" sz="2400" spc="-1" strike="noStrike">
              <a:solidFill>
                <a:srgbClr val="000000"/>
              </a:solidFill>
              <a:latin typeface="Arial"/>
            </a:endParaRPr>
          </a:p>
          <a:p>
            <a:pPr defTabSz="914400">
              <a:lnSpc>
                <a:spcPct val="100000"/>
              </a:lnSpc>
            </a:pPr>
            <a:r>
              <a:rPr b="1" i="1" lang="en-US" sz="2400" spc="-1" strike="noStrike">
                <a:solidFill>
                  <a:schemeClr val="dk1"/>
                </a:solidFill>
                <a:latin typeface="Britannic Bold"/>
              </a:rPr>
              <a:t>COLLEGE: Shri shankarlal sundarbai shasun jain college for women.</a:t>
            </a:r>
            <a:endParaRPr b="0" lang="en-IN" sz="2400" spc="-1" strike="noStrike">
              <a:solidFill>
                <a:srgbClr val="000000"/>
              </a:solidFill>
              <a:latin typeface="Arial"/>
            </a:endParaRPr>
          </a:p>
          <a:p>
            <a:pPr defTabSz="914400">
              <a:lnSpc>
                <a:spcPct val="100000"/>
              </a:lnSpc>
            </a:pPr>
            <a:endParaRPr b="0" lang="en-IN"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86" name="object 6" descr=""/>
          <p:cNvPicPr/>
          <p:nvPr/>
        </p:nvPicPr>
        <p:blipFill>
          <a:blip r:embed="rId1"/>
          <a:stretch/>
        </p:blipFill>
        <p:spPr>
          <a:xfrm>
            <a:off x="1666800" y="6467400"/>
            <a:ext cx="75600" cy="177120"/>
          </a:xfrm>
          <a:prstGeom prst="rect">
            <a:avLst/>
          </a:prstGeom>
          <a:ln w="0">
            <a:noFill/>
          </a:ln>
        </p:spPr>
      </p:pic>
      <p:sp>
        <p:nvSpPr>
          <p:cNvPr id="187" name="object 9"/>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30B66A08-1FCE-4544-91F9-ADEB4FFC8F70}" type="slidenum">
              <a:rPr b="0" lang="en-US" sz="1100" spc="7" strike="noStrike">
                <a:solidFill>
                  <a:srgbClr val="2d936b"/>
                </a:solidFill>
                <a:latin typeface="Trebuchet MS"/>
              </a:rPr>
              <a:t>&lt;number&gt;</a:t>
            </a:fld>
            <a:endParaRPr b="0" lang="en-IN" sz="1100" spc="-1" strike="noStrike">
              <a:solidFill>
                <a:srgbClr val="000000"/>
              </a:solidFill>
              <a:latin typeface="Arial"/>
            </a:endParaRPr>
          </a:p>
        </p:txBody>
      </p:sp>
      <p:sp>
        <p:nvSpPr>
          <p:cNvPr id="188" name="object 8"/>
          <p:cNvSpPr/>
          <p:nvPr/>
        </p:nvSpPr>
        <p:spPr>
          <a:xfrm>
            <a:off x="739800" y="291240"/>
            <a:ext cx="3303360" cy="653832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9" strike="noStrike">
                <a:solidFill>
                  <a:schemeClr val="dk1"/>
                </a:solidFill>
                <a:latin typeface="Trebuchet MS"/>
              </a:rPr>
              <a:t>M</a:t>
            </a:r>
            <a:r>
              <a:rPr b="1" lang="en-US" sz="4800" spc="-1" strike="noStrike">
                <a:solidFill>
                  <a:schemeClr val="dk1"/>
                </a:solidFill>
                <a:latin typeface="Trebuchet MS"/>
              </a:rPr>
              <a:t>O</a:t>
            </a:r>
            <a:r>
              <a:rPr b="1" lang="en-US" sz="4800" spc="-15" strike="noStrike">
                <a:solidFill>
                  <a:schemeClr val="dk1"/>
                </a:solidFill>
                <a:latin typeface="Trebuchet MS"/>
              </a:rPr>
              <a:t>D</a:t>
            </a:r>
            <a:r>
              <a:rPr b="1" lang="en-US" sz="4800" spc="-35" strike="noStrike">
                <a:solidFill>
                  <a:schemeClr val="dk1"/>
                </a:solidFill>
                <a:latin typeface="Trebuchet MS"/>
              </a:rPr>
              <a:t>E</a:t>
            </a:r>
            <a:r>
              <a:rPr b="1" lang="en-US" sz="4800" spc="-32" strike="noStrike">
                <a:solidFill>
                  <a:schemeClr val="dk1"/>
                </a:solidFill>
                <a:latin typeface="Trebuchet MS"/>
              </a:rPr>
              <a:t>LL</a:t>
            </a:r>
            <a:r>
              <a:rPr b="1" lang="en-US" sz="4800" spc="-7" strike="noStrike">
                <a:solidFill>
                  <a:schemeClr val="dk1"/>
                </a:solidFill>
                <a:latin typeface="Trebuchet MS"/>
              </a:rPr>
              <a:t>I</a:t>
            </a:r>
            <a:r>
              <a:rPr b="1" lang="en-US" sz="4800" spc="26" strike="noStrike">
                <a:solidFill>
                  <a:schemeClr val="dk1"/>
                </a:solidFill>
                <a:latin typeface="Trebuchet MS"/>
              </a:rPr>
              <a:t>N</a:t>
            </a:r>
            <a:r>
              <a:rPr b="1" lang="en-US" sz="4800" spc="1" strike="noStrike">
                <a:solidFill>
                  <a:schemeClr val="dk1"/>
                </a:solidFill>
                <a:latin typeface="Trebuchet MS"/>
              </a:rPr>
              <a:t>G</a:t>
            </a:r>
            <a:endParaRPr b="0" lang="en-IN" sz="4800" spc="-1" strike="noStrike">
              <a:solidFill>
                <a:srgbClr val="000000"/>
              </a:solidFill>
              <a:latin typeface="Arial"/>
            </a:endParaRPr>
          </a:p>
          <a:p>
            <a:pPr marL="12600" defTabSz="914400">
              <a:lnSpc>
                <a:spcPct val="100000"/>
              </a:lnSpc>
            </a:pPr>
            <a:r>
              <a:rPr b="0" lang="en-US" sz="1400" spc="-1" strike="noStrike">
                <a:solidFill>
                  <a:srgbClr val="000000"/>
                </a:solidFill>
                <a:latin typeface="Metropolis Light"/>
              </a:rPr>
              <a:t>Performance management models are the frameworks that guide how organizations set and align goals, evaluate employee performance, and promote continuous development. Choosing the right model is crucial for boosting employee performance, alignment, employee engagement, productivity, and overall organizational success.</a:t>
            </a:r>
            <a:endParaRPr b="0" lang="en-IN" sz="1400" spc="-1" strike="noStrike">
              <a:solidFill>
                <a:srgbClr val="000000"/>
              </a:solidFill>
              <a:latin typeface="Arial"/>
            </a:endParaRPr>
          </a:p>
          <a:p>
            <a:pPr marL="12600" defTabSz="914400">
              <a:lnSpc>
                <a:spcPct val="100000"/>
              </a:lnSpc>
            </a:pPr>
            <a:r>
              <a:rPr b="0" lang="en-US" sz="1400" spc="-1" strike="noStrike">
                <a:solidFill>
                  <a:srgbClr val="000000"/>
                </a:solidFill>
                <a:latin typeface="Metropolis Light"/>
              </a:rPr>
              <a:t>These models provide a structured approach to performance management, encompassing five key elements:</a:t>
            </a:r>
            <a:endParaRPr b="0" lang="en-IN" sz="1400" spc="-1" strike="noStrike">
              <a:solidFill>
                <a:srgbClr val="000000"/>
              </a:solidFill>
              <a:latin typeface="Arial"/>
            </a:endParaRPr>
          </a:p>
          <a:p>
            <a:pPr marL="12600" defTabSz="914400">
              <a:lnSpc>
                <a:spcPct val="100000"/>
              </a:lnSpc>
            </a:pPr>
            <a:r>
              <a:rPr b="0" lang="en-US" sz="1400" spc="-1" strike="noStrike">
                <a:solidFill>
                  <a:srgbClr val="000000"/>
                </a:solidFill>
                <a:latin typeface="Metropolis Light"/>
              </a:rPr>
              <a:t>1.</a:t>
            </a:r>
            <a:r>
              <a:rPr b="1" lang="en-US" sz="1400" spc="-1" strike="noStrike">
                <a:solidFill>
                  <a:srgbClr val="000000"/>
                </a:solidFill>
                <a:latin typeface="Metropolis Light"/>
              </a:rPr>
              <a:t> Planning: </a:t>
            </a:r>
            <a:r>
              <a:rPr b="0" lang="en-US" sz="1400" spc="-1" strike="noStrike">
                <a:solidFill>
                  <a:srgbClr val="000000"/>
                </a:solidFill>
                <a:latin typeface="Metropolis Light"/>
              </a:rPr>
              <a:t>Setting clear goals aligned with organizational objectives.</a:t>
            </a:r>
            <a:endParaRPr b="0" lang="en-IN" sz="1400" spc="-1" strike="noStrike">
              <a:solidFill>
                <a:srgbClr val="000000"/>
              </a:solidFill>
              <a:latin typeface="Arial"/>
            </a:endParaRPr>
          </a:p>
          <a:p>
            <a:pPr marL="12600" defTabSz="914400">
              <a:lnSpc>
                <a:spcPct val="100000"/>
              </a:lnSpc>
            </a:pPr>
            <a:r>
              <a:rPr b="0" lang="en-US" sz="1400" spc="-1" strike="noStrike">
                <a:solidFill>
                  <a:srgbClr val="000000"/>
                </a:solidFill>
                <a:latin typeface="Metropolis Light"/>
              </a:rPr>
              <a:t>2. </a:t>
            </a:r>
            <a:r>
              <a:rPr b="1" lang="en-US" sz="1400" spc="-1" strike="noStrike">
                <a:solidFill>
                  <a:srgbClr val="000000"/>
                </a:solidFill>
                <a:latin typeface="Metropolis Light"/>
              </a:rPr>
              <a:t>Monitoring:</a:t>
            </a:r>
            <a:r>
              <a:rPr b="0" lang="en-US" sz="1400" spc="-1" strike="noStrike">
                <a:solidFill>
                  <a:srgbClr val="000000"/>
                </a:solidFill>
                <a:latin typeface="Metropolis Light"/>
              </a:rPr>
              <a:t> Tracking progress and collecting data throughout the cycle.</a:t>
            </a:r>
            <a:endParaRPr b="0" lang="en-IN" sz="1400" spc="-1" strike="noStrike">
              <a:solidFill>
                <a:srgbClr val="000000"/>
              </a:solidFill>
              <a:latin typeface="Arial"/>
            </a:endParaRPr>
          </a:p>
          <a:p>
            <a:pPr marL="12600" defTabSz="914400">
              <a:lnSpc>
                <a:spcPct val="100000"/>
              </a:lnSpc>
            </a:pPr>
            <a:r>
              <a:rPr b="0" lang="en-US" sz="1400" spc="-1" strike="noStrike">
                <a:solidFill>
                  <a:srgbClr val="000000"/>
                </a:solidFill>
                <a:latin typeface="Metropolis Light"/>
              </a:rPr>
              <a:t>3. </a:t>
            </a:r>
            <a:r>
              <a:rPr b="1" lang="en-US" sz="1400" spc="-1" strike="noStrike">
                <a:solidFill>
                  <a:srgbClr val="000000"/>
                </a:solidFill>
                <a:latin typeface="Metropolis Light"/>
              </a:rPr>
              <a:t>Developing:</a:t>
            </a:r>
            <a:r>
              <a:rPr b="0" lang="en-US" sz="1400" spc="-1" strike="noStrike">
                <a:solidFill>
                  <a:srgbClr val="000000"/>
                </a:solidFill>
                <a:latin typeface="Metropolis Light"/>
              </a:rPr>
              <a:t> Providing ongoing employee feedback and growth opportunities.</a:t>
            </a:r>
            <a:endParaRPr b="0" lang="en-IN" sz="1400" spc="-1" strike="noStrike">
              <a:solidFill>
                <a:srgbClr val="000000"/>
              </a:solidFill>
              <a:latin typeface="Arial"/>
            </a:endParaRPr>
          </a:p>
          <a:p>
            <a:pPr marL="12600" defTabSz="914400">
              <a:lnSpc>
                <a:spcPct val="100000"/>
              </a:lnSpc>
            </a:pPr>
            <a:r>
              <a:rPr b="0" lang="en-US" sz="1400" spc="-1" strike="noStrike">
                <a:solidFill>
                  <a:srgbClr val="000000"/>
                </a:solidFill>
                <a:latin typeface="Metropolis Light"/>
              </a:rPr>
              <a:t>4.</a:t>
            </a:r>
            <a:r>
              <a:rPr b="1" lang="en-US" sz="1400" spc="-1" strike="noStrike">
                <a:solidFill>
                  <a:srgbClr val="000000"/>
                </a:solidFill>
                <a:latin typeface="Metropolis Light"/>
              </a:rPr>
              <a:t> Rating: </a:t>
            </a:r>
            <a:r>
              <a:rPr b="0" lang="en-US" sz="1400" spc="-1" strike="noStrike">
                <a:solidFill>
                  <a:srgbClr val="000000"/>
                </a:solidFill>
                <a:latin typeface="Metropolis Light"/>
              </a:rPr>
              <a:t>Evaluating performance based on established criteria.</a:t>
            </a:r>
            <a:endParaRPr b="0" lang="en-IN" sz="1400" spc="-1" strike="noStrike">
              <a:solidFill>
                <a:srgbClr val="000000"/>
              </a:solidFill>
              <a:latin typeface="Arial"/>
            </a:endParaRPr>
          </a:p>
          <a:p>
            <a:pPr marL="12600" defTabSz="914400">
              <a:lnSpc>
                <a:spcPct val="100000"/>
              </a:lnSpc>
            </a:pPr>
            <a:r>
              <a:rPr b="0" lang="en-US" sz="1400" spc="-1" strike="noStrike">
                <a:solidFill>
                  <a:srgbClr val="000000"/>
                </a:solidFill>
                <a:latin typeface="Metropolis Light"/>
              </a:rPr>
              <a:t>5. </a:t>
            </a:r>
            <a:r>
              <a:rPr b="1" lang="en-US" sz="1400" spc="-1" strike="noStrike">
                <a:solidFill>
                  <a:srgbClr val="000000"/>
                </a:solidFill>
                <a:latin typeface="Metropolis Light"/>
              </a:rPr>
              <a:t>Rewarding:</a:t>
            </a:r>
            <a:r>
              <a:rPr b="0" lang="en-US" sz="1400" spc="-1" strike="noStrike">
                <a:solidFill>
                  <a:srgbClr val="000000"/>
                </a:solidFill>
                <a:latin typeface="Metropolis Light"/>
              </a:rPr>
              <a:t> Recognizing and rewarding achievements.</a:t>
            </a:r>
            <a:endParaRPr b="0" lang="en-IN" sz="1400" spc="-1" strike="noStrike">
              <a:solidFill>
                <a:srgbClr val="000000"/>
              </a:solidFill>
              <a:latin typeface="Arial"/>
            </a:endParaRPr>
          </a:p>
          <a:p>
            <a:pPr marL="12600" defTabSz="914400">
              <a:lnSpc>
                <a:spcPct val="100000"/>
              </a:lnSpc>
            </a:pPr>
            <a:endParaRPr b="0" lang="en-IN" sz="4400" spc="-1" strike="noStrike">
              <a:solidFill>
                <a:srgbClr val="000000"/>
              </a:solidFill>
              <a:latin typeface="Arial"/>
            </a:endParaRPr>
          </a:p>
        </p:txBody>
      </p:sp>
      <p:sp>
        <p:nvSpPr>
          <p:cNvPr id="189" name="object 3"/>
          <p:cNvSpPr/>
          <p:nvPr/>
        </p:nvSpPr>
        <p:spPr>
          <a:xfrm>
            <a:off x="10058400" y="52524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1"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2"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93" name="object 6" descr=""/>
          <p:cNvPicPr/>
          <p:nvPr/>
        </p:nvPicPr>
        <p:blipFill>
          <a:blip r:embed="rId1"/>
          <a:stretch/>
        </p:blipFill>
        <p:spPr>
          <a:xfrm>
            <a:off x="1666800" y="6467400"/>
            <a:ext cx="75600" cy="177120"/>
          </a:xfrm>
          <a:prstGeom prst="rect">
            <a:avLst/>
          </a:prstGeom>
          <a:ln w="0">
            <a:noFill/>
          </a:ln>
        </p:spPr>
      </p:pic>
      <p:sp>
        <p:nvSpPr>
          <p:cNvPr id="194" name="PlaceHolder 1"/>
          <p:cNvSpPr>
            <a:spLocks noGrp="1"/>
          </p:cNvSpPr>
          <p:nvPr>
            <p:ph type="title"/>
          </p:nvPr>
        </p:nvSpPr>
        <p:spPr>
          <a:xfrm>
            <a:off x="755280" y="385560"/>
            <a:ext cx="2436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1" strike="noStrike">
                <a:solidFill>
                  <a:schemeClr val="dk1"/>
                </a:solidFill>
                <a:latin typeface="Trebuchet MS"/>
              </a:rPr>
              <a:t>R</a:t>
            </a:r>
            <a:r>
              <a:rPr b="1" lang="en-US" sz="4800" spc="-41" strike="noStrike">
                <a:solidFill>
                  <a:schemeClr val="dk1"/>
                </a:solidFill>
                <a:latin typeface="Trebuchet MS"/>
              </a:rPr>
              <a:t>esults:</a:t>
            </a:r>
            <a:endParaRPr b="0" lang="en-IN" sz="4800" spc="-1" strike="noStrike">
              <a:solidFill>
                <a:srgbClr val="000000"/>
              </a:solidFill>
              <a:latin typeface="Arial"/>
            </a:endParaRPr>
          </a:p>
        </p:txBody>
      </p:sp>
      <p:sp>
        <p:nvSpPr>
          <p:cNvPr id="195" name="object 9"/>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9156FA0B-514F-4F3B-8CF6-C57A5897E2CD}" type="slidenum">
              <a:rPr b="0" lang="en-US" sz="1100" spc="7" strike="noStrike">
                <a:solidFill>
                  <a:srgbClr val="2d936b"/>
                </a:solidFill>
                <a:latin typeface="Trebuchet MS"/>
              </a:rPr>
              <a:t>&lt;number&gt;</a:t>
            </a:fld>
            <a:endParaRPr b="0" lang="en-IN" sz="1100" spc="-1" strike="noStrike">
              <a:solidFill>
                <a:srgbClr val="000000"/>
              </a:solidFill>
              <a:latin typeface="Arial"/>
            </a:endParaRPr>
          </a:p>
        </p:txBody>
      </p:sp>
      <p:pic>
        <p:nvPicPr>
          <p:cNvPr id="196" name="" descr=""/>
          <p:cNvPicPr/>
          <p:nvPr/>
        </p:nvPicPr>
        <p:blipFill>
          <a:blip r:embed="rId2"/>
          <a:srcRect l="0" t="22213" r="2126" b="3745"/>
          <a:stretch/>
        </p:blipFill>
        <p:spPr>
          <a:xfrm>
            <a:off x="720000" y="1620000"/>
            <a:ext cx="8459280" cy="4679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755280" y="385560"/>
            <a:ext cx="10680480" cy="757440"/>
          </a:xfrm>
          <a:prstGeom prst="rect">
            <a:avLst/>
          </a:prstGeom>
          <a:noFill/>
          <a:ln w="0">
            <a:noFill/>
          </a:ln>
        </p:spPr>
        <p:txBody>
          <a:bodyPr lIns="0" rIns="0" tIns="0" bIns="0" anchor="t">
            <a:noAutofit/>
          </a:bodyPr>
          <a:p>
            <a:pPr indent="0">
              <a:lnSpc>
                <a:spcPct val="100000"/>
              </a:lnSpc>
              <a:buNone/>
              <a:tabLst>
                <a:tab algn="l" pos="0"/>
              </a:tabLst>
            </a:pPr>
            <a:r>
              <a:rPr b="1" lang="en-US" sz="4800" spc="-1" strike="noStrike">
                <a:solidFill>
                  <a:schemeClr val="dk1"/>
                </a:solidFill>
                <a:latin typeface="Trebuchet MS"/>
              </a:rPr>
              <a:t>Results:</a:t>
            </a:r>
            <a:endParaRPr b="0" lang="en-IN" sz="4800" spc="-1" strike="noStrike">
              <a:solidFill>
                <a:srgbClr val="000000"/>
              </a:solidFill>
              <a:latin typeface="Arial"/>
            </a:endParaRPr>
          </a:p>
        </p:txBody>
      </p:sp>
      <p:sp>
        <p:nvSpPr>
          <p:cNvPr id="198" name="PlaceHolder 2"/>
          <p:cNvSpPr>
            <a:spLocks noGrp="1"/>
          </p:cNvSpPr>
          <p:nvPr>
            <p:ph/>
          </p:nvPr>
        </p:nvSpPr>
        <p:spPr>
          <a:xfrm>
            <a:off x="547920" y="1594440"/>
            <a:ext cx="10972080" cy="4525560"/>
          </a:xfrm>
          <a:prstGeom prst="rect">
            <a:avLst/>
          </a:prstGeom>
          <a:noFill/>
          <a:ln w="0">
            <a:noFill/>
          </a:ln>
        </p:spPr>
        <p:txBody>
          <a:bodyPr lIns="0" rIns="0" tIns="0" bIns="0" anchor="t">
            <a:noAutofit/>
          </a:bodyPr>
          <a:p>
            <a:pPr indent="0">
              <a:spcBef>
                <a:spcPts val="1417"/>
              </a:spcBef>
              <a:buNone/>
            </a:pPr>
            <a:endParaRPr b="0" lang="en-IN" sz="1800" spc="-1" strike="noStrike">
              <a:solidFill>
                <a:srgbClr val="000000"/>
              </a:solidFill>
              <a:latin typeface="Arial"/>
            </a:endParaRPr>
          </a:p>
        </p:txBody>
      </p:sp>
      <p:pic>
        <p:nvPicPr>
          <p:cNvPr id="199" name="" descr=""/>
          <p:cNvPicPr/>
          <p:nvPr/>
        </p:nvPicPr>
        <p:blipFill>
          <a:blip r:embed="rId1"/>
          <a:srcRect l="25614" t="29501" r="25171" b="23832"/>
          <a:stretch/>
        </p:blipFill>
        <p:spPr>
          <a:xfrm>
            <a:off x="1620360" y="1594440"/>
            <a:ext cx="7019640" cy="3805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755280" y="385560"/>
            <a:ext cx="10680480" cy="5662440"/>
          </a:xfrm>
          <a:prstGeom prst="rect">
            <a:avLst/>
          </a:prstGeom>
          <a:noFill/>
          <a:ln w="0">
            <a:noFill/>
          </a:ln>
        </p:spPr>
        <p:txBody>
          <a:bodyPr lIns="0" rIns="0" tIns="0" bIns="0" anchor="t">
            <a:noAutofit/>
          </a:bodyPr>
          <a:p>
            <a:pPr indent="0">
              <a:lnSpc>
                <a:spcPct val="100000"/>
              </a:lnSpc>
              <a:buNone/>
              <a:tabLst>
                <a:tab algn="l" pos="0"/>
              </a:tabLst>
            </a:pPr>
            <a:r>
              <a:rPr b="1" lang="en-US" sz="4800" spc="-1" strike="noStrike">
                <a:solidFill>
                  <a:schemeClr val="dk1"/>
                </a:solidFill>
                <a:latin typeface="Times New Roman"/>
              </a:rPr>
              <a:t>Conclusion:</a:t>
            </a:r>
            <a:br>
              <a:rPr sz="4800"/>
            </a:br>
            <a:r>
              <a:rPr b="0" lang="en-US" sz="3200" spc="-1" strike="noStrike">
                <a:solidFill>
                  <a:srgbClr val="333333"/>
                </a:solidFill>
                <a:latin typeface="guardian-text-oreilly"/>
              </a:rPr>
              <a:t>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0" name="object 2"/>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Times New Roman"/>
            </a:endParaRPr>
          </a:p>
        </p:txBody>
      </p:sp>
      <p:grpSp>
        <p:nvGrpSpPr>
          <p:cNvPr id="101" name="object 3"/>
          <p:cNvGrpSpPr/>
          <p:nvPr/>
        </p:nvGrpSpPr>
        <p:grpSpPr>
          <a:xfrm>
            <a:off x="7448760" y="0"/>
            <a:ext cx="4743000" cy="6858000"/>
            <a:chOff x="7448760" y="0"/>
            <a:chExt cx="4743000" cy="6858000"/>
          </a:xfrm>
        </p:grpSpPr>
        <p:sp>
          <p:nvSpPr>
            <p:cNvPr id="102"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3"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4"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5"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6"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7"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8"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9"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0"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11"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2" name="object 14"/>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3" name="object 15"/>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4" name="object 16"/>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5" name="PlaceHolder 1"/>
          <p:cNvSpPr>
            <a:spLocks noGrp="1"/>
          </p:cNvSpPr>
          <p:nvPr>
            <p:ph type="title"/>
          </p:nvPr>
        </p:nvSpPr>
        <p:spPr>
          <a:xfrm>
            <a:off x="739800" y="829800"/>
            <a:ext cx="3908880" cy="13118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 strike="noStrike">
                <a:solidFill>
                  <a:schemeClr val="dk1"/>
                </a:solidFill>
                <a:latin typeface="Britannic Bold"/>
              </a:rPr>
              <a:t>PROJECT</a:t>
            </a:r>
            <a:r>
              <a:rPr b="1" lang="en-US" sz="4250" spc="-86" strike="noStrike">
                <a:solidFill>
                  <a:schemeClr val="dk1"/>
                </a:solidFill>
                <a:latin typeface="Britannic Bold"/>
              </a:rPr>
              <a:t> </a:t>
            </a:r>
            <a:r>
              <a:rPr b="1" lang="en-US" sz="4250" spc="21" strike="noStrike">
                <a:solidFill>
                  <a:schemeClr val="dk1"/>
                </a:solidFill>
                <a:latin typeface="Britannic Bold"/>
              </a:rPr>
              <a:t>TITLE:</a:t>
            </a:r>
            <a:endParaRPr b="0" lang="en-IN" sz="4250" spc="-1" strike="noStrike">
              <a:solidFill>
                <a:srgbClr val="000000"/>
              </a:solidFill>
              <a:latin typeface="Arial"/>
            </a:endParaRPr>
          </a:p>
        </p:txBody>
      </p:sp>
      <p:grpSp>
        <p:nvGrpSpPr>
          <p:cNvPr id="116" name="object 18"/>
          <p:cNvGrpSpPr/>
          <p:nvPr/>
        </p:nvGrpSpPr>
        <p:grpSpPr>
          <a:xfrm>
            <a:off x="466560" y="6410160"/>
            <a:ext cx="3704400" cy="294480"/>
            <a:chOff x="466560" y="6410160"/>
            <a:chExt cx="3704400" cy="294480"/>
          </a:xfrm>
        </p:grpSpPr>
        <p:pic>
          <p:nvPicPr>
            <p:cNvPr id="117" name="object 19" descr=""/>
            <p:cNvPicPr/>
            <p:nvPr/>
          </p:nvPicPr>
          <p:blipFill>
            <a:blip r:embed="rId1"/>
            <a:stretch/>
          </p:blipFill>
          <p:spPr>
            <a:xfrm>
              <a:off x="676440" y="6467400"/>
              <a:ext cx="2142360" cy="199440"/>
            </a:xfrm>
            <a:prstGeom prst="rect">
              <a:avLst/>
            </a:prstGeom>
            <a:ln w="0">
              <a:noFill/>
            </a:ln>
          </p:spPr>
        </p:pic>
        <p:pic>
          <p:nvPicPr>
            <p:cNvPr id="118" name="object 20" descr=""/>
            <p:cNvPicPr/>
            <p:nvPr/>
          </p:nvPicPr>
          <p:blipFill>
            <a:blip r:embed="rId2"/>
            <a:stretch/>
          </p:blipFill>
          <p:spPr>
            <a:xfrm>
              <a:off x="466560" y="6410160"/>
              <a:ext cx="3704400" cy="294480"/>
            </a:xfrm>
            <a:prstGeom prst="rect">
              <a:avLst/>
            </a:prstGeom>
            <a:ln w="0">
              <a:noFill/>
            </a:ln>
          </p:spPr>
        </p:pic>
      </p:grpSp>
      <p:sp>
        <p:nvSpPr>
          <p:cNvPr id="119" name="PlaceHolder 2"/>
          <p:cNvSpPr>
            <a:spLocks noGrp="1"/>
          </p:cNvSpPr>
          <p:nvPr>
            <p:ph type="sldNum" idx="20"/>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F5CA4CE7-ABAF-413A-AF2D-F388215BEF45}"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20" name="TextBox 22"/>
          <p:cNvSpPr/>
          <p:nvPr/>
        </p:nvSpPr>
        <p:spPr>
          <a:xfrm>
            <a:off x="1217520" y="2123280"/>
            <a:ext cx="8592480" cy="1430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400" spc="-1" strike="noStrike">
                <a:solidFill>
                  <a:srgbClr val="0f0f0f"/>
                </a:solidFill>
                <a:latin typeface="Times New Roman"/>
              </a:rPr>
              <a:t>Employee Performance Analysis using Excel</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1" name="object 2"/>
          <p:cNvSpPr/>
          <p:nvPr/>
        </p:nvSpPr>
        <p:spPr>
          <a:xfrm>
            <a:off x="-76320" y="28440"/>
            <a:ext cx="12480840" cy="6857280"/>
          </a:xfrm>
          <a:custGeom>
            <a:avLst/>
            <a:gdLst>
              <a:gd name="textAreaLeft" fmla="*/ 0 w 12480840"/>
              <a:gd name="textAreaRight" fmla="*/ 12481560 w 1248084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122" name="object 3"/>
          <p:cNvGrpSpPr/>
          <p:nvPr/>
        </p:nvGrpSpPr>
        <p:grpSpPr>
          <a:xfrm>
            <a:off x="7448760" y="0"/>
            <a:ext cx="4743000" cy="6858000"/>
            <a:chOff x="7448760" y="0"/>
            <a:chExt cx="4743000" cy="6858000"/>
          </a:xfrm>
        </p:grpSpPr>
        <p:sp>
          <p:nvSpPr>
            <p:cNvPr id="123"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4"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5"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6"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7"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8"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9"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0"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1"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32"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3" name="object 14"/>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IN" sz="1100" spc="-1" strike="noStrike">
              <a:solidFill>
                <a:srgbClr val="000000"/>
              </a:solidFill>
              <a:latin typeface="Arial"/>
            </a:endParaRPr>
          </a:p>
        </p:txBody>
      </p:sp>
      <p:sp>
        <p:nvSpPr>
          <p:cNvPr id="134" name="object 15"/>
          <p:cNvSpPr/>
          <p:nvPr/>
        </p:nvSpPr>
        <p:spPr>
          <a:xfrm>
            <a:off x="7362720" y="447840"/>
            <a:ext cx="361080" cy="361080"/>
          </a:xfrm>
          <a:custGeom>
            <a:avLst/>
            <a:gdLst>
              <a:gd name="textAreaLeft" fmla="*/ 0 w 361080"/>
              <a:gd name="textAreaRight" fmla="*/ 361800 w 361080"/>
              <a:gd name="textAreaTop" fmla="*/ 0 h 361080"/>
              <a:gd name="textAreaBottom" fmla="*/ 361800 h 36108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5" name="object 16"/>
          <p:cNvSpPr/>
          <p:nvPr/>
        </p:nvSpPr>
        <p:spPr>
          <a:xfrm>
            <a:off x="11010960" y="5610240"/>
            <a:ext cx="646920" cy="646920"/>
          </a:xfrm>
          <a:custGeom>
            <a:avLst/>
            <a:gdLst>
              <a:gd name="textAreaLeft" fmla="*/ 0 w 646920"/>
              <a:gd name="textAreaRight" fmla="*/ 647640 w 646920"/>
              <a:gd name="textAreaTop" fmla="*/ 0 h 646920"/>
              <a:gd name="textAreaBottom" fmla="*/ 647640 h 64692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36" name="object 17" descr=""/>
          <p:cNvPicPr/>
          <p:nvPr/>
        </p:nvPicPr>
        <p:blipFill>
          <a:blip r:embed="rId1"/>
          <a:stretch/>
        </p:blipFill>
        <p:spPr>
          <a:xfrm>
            <a:off x="10686960" y="6134040"/>
            <a:ext cx="246960" cy="246960"/>
          </a:xfrm>
          <a:prstGeom prst="rect">
            <a:avLst/>
          </a:prstGeom>
          <a:ln w="0">
            <a:noFill/>
          </a:ln>
        </p:spPr>
      </p:pic>
      <p:grpSp>
        <p:nvGrpSpPr>
          <p:cNvPr id="137" name="object 18"/>
          <p:cNvGrpSpPr/>
          <p:nvPr/>
        </p:nvGrpSpPr>
        <p:grpSpPr>
          <a:xfrm>
            <a:off x="47520" y="3819600"/>
            <a:ext cx="4123440" cy="3009240"/>
            <a:chOff x="47520" y="3819600"/>
            <a:chExt cx="4123440" cy="3009240"/>
          </a:xfrm>
        </p:grpSpPr>
        <p:pic>
          <p:nvPicPr>
            <p:cNvPr id="138" name="object 19" descr=""/>
            <p:cNvPicPr/>
            <p:nvPr/>
          </p:nvPicPr>
          <p:blipFill>
            <a:blip r:embed="rId2"/>
            <a:stretch/>
          </p:blipFill>
          <p:spPr>
            <a:xfrm>
              <a:off x="466560" y="6410160"/>
              <a:ext cx="3704400" cy="294480"/>
            </a:xfrm>
            <a:prstGeom prst="rect">
              <a:avLst/>
            </a:prstGeom>
            <a:ln w="0">
              <a:noFill/>
            </a:ln>
          </p:spPr>
        </p:pic>
        <p:pic>
          <p:nvPicPr>
            <p:cNvPr id="139" name="object 20" descr=""/>
            <p:cNvPicPr/>
            <p:nvPr/>
          </p:nvPicPr>
          <p:blipFill>
            <a:blip r:embed="rId3"/>
            <a:stretch/>
          </p:blipFill>
          <p:spPr>
            <a:xfrm>
              <a:off x="47520" y="3819600"/>
              <a:ext cx="1732680" cy="3009240"/>
            </a:xfrm>
            <a:prstGeom prst="rect">
              <a:avLst/>
            </a:prstGeom>
            <a:ln w="0">
              <a:noFill/>
            </a:ln>
          </p:spPr>
        </p:pic>
      </p:grpSp>
      <p:sp>
        <p:nvSpPr>
          <p:cNvPr id="140" name="PlaceHolder 1"/>
          <p:cNvSpPr>
            <a:spLocks noGrp="1"/>
          </p:cNvSpPr>
          <p:nvPr>
            <p:ph type="title"/>
          </p:nvPr>
        </p:nvSpPr>
        <p:spPr>
          <a:xfrm>
            <a:off x="739800" y="445320"/>
            <a:ext cx="235656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21" strike="noStrike">
                <a:solidFill>
                  <a:schemeClr val="dk1"/>
                </a:solidFill>
                <a:latin typeface="Trebuchet MS"/>
              </a:rPr>
              <a:t>A</a:t>
            </a:r>
            <a:r>
              <a:rPr b="1" lang="en-US" sz="4800" spc="-7" strike="noStrike">
                <a:solidFill>
                  <a:schemeClr val="dk1"/>
                </a:solidFill>
                <a:latin typeface="Trebuchet MS"/>
              </a:rPr>
              <a:t>G</a:t>
            </a:r>
            <a:r>
              <a:rPr b="1" lang="en-US" sz="4800" spc="-35" strike="noStrike">
                <a:solidFill>
                  <a:schemeClr val="dk1"/>
                </a:solidFill>
                <a:latin typeface="Trebuchet MS"/>
              </a:rPr>
              <a:t>E</a:t>
            </a:r>
            <a:r>
              <a:rPr b="1" lang="en-US" sz="4800" spc="9" strike="noStrike">
                <a:solidFill>
                  <a:schemeClr val="dk1"/>
                </a:solidFill>
                <a:latin typeface="Trebuchet MS"/>
              </a:rPr>
              <a:t>N</a:t>
            </a:r>
            <a:r>
              <a:rPr b="1" lang="en-US" sz="4800" spc="-1" strike="noStrike">
                <a:solidFill>
                  <a:schemeClr val="dk1"/>
                </a:solidFill>
                <a:latin typeface="Trebuchet MS"/>
              </a:rPr>
              <a:t>DA</a:t>
            </a:r>
            <a:endParaRPr b="0" lang="en-IN" sz="4800" spc="-1" strike="noStrike">
              <a:solidFill>
                <a:srgbClr val="000000"/>
              </a:solidFill>
              <a:latin typeface="Arial"/>
            </a:endParaRPr>
          </a:p>
        </p:txBody>
      </p:sp>
      <p:sp>
        <p:nvSpPr>
          <p:cNvPr id="141" name="PlaceHolder 2"/>
          <p:cNvSpPr>
            <a:spLocks noGrp="1"/>
          </p:cNvSpPr>
          <p:nvPr>
            <p:ph type="sldNum" idx="21"/>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23C5D568-1B7F-4AF1-8394-4B51AF150492}"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2" name="TextBox 22"/>
          <p:cNvSpPr/>
          <p:nvPr/>
        </p:nvSpPr>
        <p:spPr>
          <a:xfrm>
            <a:off x="2509920" y="1041480"/>
            <a:ext cx="5028480" cy="4359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IN" sz="2800" spc="-1" strike="noStrike">
              <a:solidFill>
                <a:srgbClr val="000000"/>
              </a:solidFill>
              <a:latin typeface="Arial"/>
            </a:endParaRPr>
          </a:p>
          <a:p>
            <a:pPr defTabSz="914400">
              <a:lnSpc>
                <a:spcPct val="100000"/>
              </a:lnSpc>
            </a:pPr>
            <a:endParaRPr b="0" lang="en-IN"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1" lang="en-US" sz="2800" spc="-1" strike="noStrike">
                <a:solidFill>
                  <a:srgbClr val="0d0d0d"/>
                </a:solidFill>
                <a:latin typeface="Bahnschrift"/>
              </a:rPr>
              <a:t>Project Overview</a:t>
            </a:r>
            <a:endParaRPr b="0" lang="en-IN"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1" lang="en-US" sz="2800" spc="-1" strike="noStrike">
                <a:solidFill>
                  <a:srgbClr val="0d0d0d"/>
                </a:solidFill>
                <a:latin typeface="Bahnschrift"/>
              </a:rPr>
              <a:t>End Users</a:t>
            </a:r>
            <a:endParaRPr b="0" lang="en-IN"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1" lang="en-US" sz="2800" spc="-1" strike="noStrike">
                <a:solidFill>
                  <a:srgbClr val="0d0d0d"/>
                </a:solidFill>
                <a:latin typeface="Bahnschrift"/>
              </a:rPr>
              <a:t>Our Solution and Proposition</a:t>
            </a:r>
            <a:endParaRPr b="0" lang="en-IN"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1" lang="en-US" sz="2800" spc="-1" strike="noStrike">
                <a:solidFill>
                  <a:srgbClr val="0d0d0d"/>
                </a:solidFill>
                <a:latin typeface="Bahnschrift"/>
              </a:rPr>
              <a:t>Dataset Description</a:t>
            </a:r>
            <a:endParaRPr b="0" lang="en-IN"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1" lang="en-US" sz="2800" spc="-1" strike="noStrike">
                <a:solidFill>
                  <a:srgbClr val="0d0d0d"/>
                </a:solidFill>
                <a:latin typeface="Bahnschrift"/>
              </a:rPr>
              <a:t>Modelling Approach</a:t>
            </a:r>
            <a:endParaRPr b="0" lang="en-IN"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1" lang="en-US" sz="2800" spc="-1" strike="noStrike">
                <a:solidFill>
                  <a:srgbClr val="0d0d0d"/>
                </a:solidFill>
                <a:latin typeface="Bahnschrift"/>
              </a:rPr>
              <a:t>Results and Discussion</a:t>
            </a:r>
            <a:endParaRPr b="0" lang="en-IN"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1" lang="en-US" sz="2800" spc="-1" strike="noStrike">
                <a:solidFill>
                  <a:srgbClr val="0d0d0d"/>
                </a:solidFill>
                <a:latin typeface="Bahnschrift"/>
              </a:rPr>
              <a:t>Conclusion</a:t>
            </a:r>
            <a:endParaRPr b="0" lang="en-IN" sz="2800" spc="-1" strike="noStrike">
              <a:solidFill>
                <a:srgbClr val="000000"/>
              </a:solidFill>
              <a:latin typeface="Arial"/>
            </a:endParaRPr>
          </a:p>
          <a:p>
            <a:pPr defTabSz="914400">
              <a:lnSpc>
                <a:spcPct val="100000"/>
              </a:lnSpc>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3" name="object 2"/>
          <p:cNvGrpSpPr/>
          <p:nvPr/>
        </p:nvGrpSpPr>
        <p:grpSpPr>
          <a:xfrm>
            <a:off x="7991640" y="2933640"/>
            <a:ext cx="2761560" cy="3256920"/>
            <a:chOff x="7991640" y="2933640"/>
            <a:chExt cx="2761560" cy="3256920"/>
          </a:xfrm>
        </p:grpSpPr>
        <p:sp>
          <p:nvSpPr>
            <p:cNvPr id="144"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5"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46" name="object 5" descr=""/>
            <p:cNvPicPr/>
            <p:nvPr/>
          </p:nvPicPr>
          <p:blipFill>
            <a:blip r:embed="rId1"/>
            <a:stretch/>
          </p:blipFill>
          <p:spPr>
            <a:xfrm>
              <a:off x="7991640" y="2933640"/>
              <a:ext cx="2761560" cy="3256920"/>
            </a:xfrm>
            <a:prstGeom prst="rect">
              <a:avLst/>
            </a:prstGeom>
            <a:ln w="0">
              <a:noFill/>
            </a:ln>
          </p:spPr>
        </p:pic>
      </p:grpSp>
      <p:sp>
        <p:nvSpPr>
          <p:cNvPr id="147"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8" name="PlaceHolder 1"/>
          <p:cNvSpPr>
            <a:spLocks noGrp="1"/>
          </p:cNvSpPr>
          <p:nvPr>
            <p:ph type="title"/>
          </p:nvPr>
        </p:nvSpPr>
        <p:spPr>
          <a:xfrm>
            <a:off x="834120" y="574920"/>
            <a:ext cx="5636160" cy="13118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21" strike="noStrike">
                <a:solidFill>
                  <a:schemeClr val="dk1"/>
                </a:solidFill>
                <a:latin typeface="Trebuchet MS"/>
              </a:rPr>
              <a:t>P</a:t>
            </a:r>
            <a:r>
              <a:rPr b="1" lang="en-US" sz="4250" spc="9" strike="noStrike">
                <a:solidFill>
                  <a:schemeClr val="dk1"/>
                </a:solidFill>
                <a:latin typeface="Trebuchet MS"/>
              </a:rPr>
              <a:t>ROB</a:t>
            </a:r>
            <a:r>
              <a:rPr b="1" lang="en-US" sz="4250" spc="49" strike="noStrike">
                <a:solidFill>
                  <a:schemeClr val="dk1"/>
                </a:solidFill>
                <a:latin typeface="Trebuchet MS"/>
              </a:rPr>
              <a:t>L</a:t>
            </a:r>
            <a:r>
              <a:rPr b="1" lang="en-US" sz="4250" spc="-21" strike="noStrike">
                <a:solidFill>
                  <a:schemeClr val="dk1"/>
                </a:solidFill>
                <a:latin typeface="Trebuchet MS"/>
              </a:rPr>
              <a:t>E</a:t>
            </a:r>
            <a:r>
              <a:rPr b="1" lang="en-US" sz="4250" spc="15" strike="noStrike">
                <a:solidFill>
                  <a:schemeClr val="dk1"/>
                </a:solidFill>
                <a:latin typeface="Trebuchet MS"/>
              </a:rPr>
              <a:t>M</a:t>
            </a:r>
            <a:r>
              <a:rPr b="1" lang="en-US" sz="4250" spc="-1" strike="noStrike">
                <a:solidFill>
                  <a:schemeClr val="dk1"/>
                </a:solidFill>
                <a:latin typeface="Trebuchet MS"/>
              </a:rPr>
              <a:t>	</a:t>
            </a:r>
            <a:r>
              <a:rPr b="1" lang="en-US" sz="4250" spc="7" strike="noStrike">
                <a:solidFill>
                  <a:schemeClr val="dk1"/>
                </a:solidFill>
                <a:latin typeface="Trebuchet MS"/>
              </a:rPr>
              <a:t>S</a:t>
            </a:r>
            <a:r>
              <a:rPr b="1" lang="en-US" sz="4250" spc="-372" strike="noStrike">
                <a:solidFill>
                  <a:schemeClr val="dk1"/>
                </a:solidFill>
                <a:latin typeface="Trebuchet MS"/>
              </a:rPr>
              <a:t>T</a:t>
            </a:r>
            <a:r>
              <a:rPr b="1" lang="en-US" sz="4250" spc="-375" strike="noStrike">
                <a:solidFill>
                  <a:schemeClr val="dk1"/>
                </a:solidFill>
                <a:latin typeface="Trebuchet MS"/>
              </a:rPr>
              <a:t>A</a:t>
            </a:r>
            <a:r>
              <a:rPr b="1" lang="en-US" sz="4250" spc="9" strike="noStrike">
                <a:solidFill>
                  <a:schemeClr val="dk1"/>
                </a:solidFill>
                <a:latin typeface="Trebuchet MS"/>
              </a:rPr>
              <a:t>T</a:t>
            </a:r>
            <a:r>
              <a:rPr b="1" lang="en-US" sz="4250" spc="-12" strike="noStrike">
                <a:solidFill>
                  <a:schemeClr val="dk1"/>
                </a:solidFill>
                <a:latin typeface="Trebuchet MS"/>
              </a:rPr>
              <a:t>E</a:t>
            </a:r>
            <a:r>
              <a:rPr b="1" lang="en-US" sz="4250" spc="-21" strike="noStrike">
                <a:solidFill>
                  <a:schemeClr val="dk1"/>
                </a:solidFill>
                <a:latin typeface="Trebuchet MS"/>
              </a:rPr>
              <a:t>ME</a:t>
            </a:r>
            <a:r>
              <a:rPr b="1" lang="en-US" sz="4250" spc="7" strike="noStrike">
                <a:solidFill>
                  <a:schemeClr val="dk1"/>
                </a:solidFill>
                <a:latin typeface="Trebuchet MS"/>
              </a:rPr>
              <a:t>NT</a:t>
            </a:r>
            <a:endParaRPr b="0" lang="en-IN" sz="4250" spc="-1" strike="noStrike">
              <a:solidFill>
                <a:srgbClr val="000000"/>
              </a:solidFill>
              <a:latin typeface="Arial"/>
            </a:endParaRPr>
          </a:p>
        </p:txBody>
      </p:sp>
      <p:pic>
        <p:nvPicPr>
          <p:cNvPr id="149" name="object 8" descr=""/>
          <p:cNvPicPr/>
          <p:nvPr/>
        </p:nvPicPr>
        <p:blipFill>
          <a:blip r:embed="rId2"/>
          <a:stretch/>
        </p:blipFill>
        <p:spPr>
          <a:xfrm>
            <a:off x="676440" y="6467400"/>
            <a:ext cx="2142360" cy="199440"/>
          </a:xfrm>
          <a:prstGeom prst="rect">
            <a:avLst/>
          </a:prstGeom>
          <a:ln w="0">
            <a:noFill/>
          </a:ln>
        </p:spPr>
      </p:pic>
      <p:sp>
        <p:nvSpPr>
          <p:cNvPr id="150" name="PlaceHolder 2"/>
          <p:cNvSpPr>
            <a:spLocks noGrp="1"/>
          </p:cNvSpPr>
          <p:nvPr>
            <p:ph type="sldNum" idx="22"/>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A0EB7CFB-44B8-42DE-99DC-2DB37963776C}"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pic>
        <p:nvPicPr>
          <p:cNvPr id="151" name="Picture 10" descr=""/>
          <p:cNvPicPr/>
          <p:nvPr/>
        </p:nvPicPr>
        <p:blipFill>
          <a:blip r:embed="rId3"/>
          <a:stretch/>
        </p:blipFill>
        <p:spPr>
          <a:xfrm>
            <a:off x="-81000" y="1471680"/>
            <a:ext cx="2899800" cy="2923560"/>
          </a:xfrm>
          <a:prstGeom prst="rect">
            <a:avLst/>
          </a:prstGeom>
          <a:ln w="0">
            <a:noFill/>
          </a:ln>
        </p:spPr>
      </p:pic>
      <p:sp>
        <p:nvSpPr>
          <p:cNvPr id="152" name="TextBox 14"/>
          <p:cNvSpPr/>
          <p:nvPr/>
        </p:nvSpPr>
        <p:spPr>
          <a:xfrm>
            <a:off x="2381400" y="2209680"/>
            <a:ext cx="6190560" cy="3718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400" spc="-1" strike="noStrike">
                <a:solidFill>
                  <a:schemeClr val="dk1"/>
                </a:solidFill>
                <a:latin typeface="Arial Black"/>
              </a:rPr>
              <a:t>Employee performance is a condition and an assumption for the performance and success of a company on the market. In order to ensure competitive ability, the quality of human resources, their management, and related measurement and performance assessment are at the forefront of company interest. Employee assessment affects the performance, development and motivation of people and also provides the necessary information about the employees. It allows the organization to monitor employee performance and compare their work with other collaborators. Many companies have the problem of setting up evaluation system so that it carried itself elements of responsibility and objectivity. The result of conceptual work in this area is the ultimate use of tools whose deployment, if possible, motivates employees to perform better. The aim of the paper is to refer to problems that arise in companies in evaluating the performance of employees.</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object 2"/>
          <p:cNvGrpSpPr/>
          <p:nvPr/>
        </p:nvGrpSpPr>
        <p:grpSpPr>
          <a:xfrm>
            <a:off x="8658360" y="2647800"/>
            <a:ext cx="3533040" cy="3809160"/>
            <a:chOff x="8658360" y="2647800"/>
            <a:chExt cx="3533040" cy="3809160"/>
          </a:xfrm>
        </p:grpSpPr>
        <p:sp>
          <p:nvSpPr>
            <p:cNvPr id="154"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5"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56" name="object 5" descr=""/>
            <p:cNvPicPr/>
            <p:nvPr/>
          </p:nvPicPr>
          <p:blipFill>
            <a:blip r:embed="rId1"/>
            <a:stretch/>
          </p:blipFill>
          <p:spPr>
            <a:xfrm>
              <a:off x="8658360" y="2647800"/>
              <a:ext cx="3533040" cy="3809160"/>
            </a:xfrm>
            <a:prstGeom prst="rect">
              <a:avLst/>
            </a:prstGeom>
            <a:ln w="0">
              <a:noFill/>
            </a:ln>
          </p:spPr>
        </p:pic>
      </p:grpSp>
      <p:sp>
        <p:nvSpPr>
          <p:cNvPr id="157"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8" name="PlaceHolder 1"/>
          <p:cNvSpPr>
            <a:spLocks noGrp="1"/>
          </p:cNvSpPr>
          <p:nvPr>
            <p:ph type="title"/>
          </p:nvPr>
        </p:nvSpPr>
        <p:spPr>
          <a:xfrm>
            <a:off x="739800" y="829800"/>
            <a:ext cx="526284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 strike="noStrike">
                <a:solidFill>
                  <a:schemeClr val="dk1"/>
                </a:solidFill>
                <a:latin typeface="Trebuchet MS"/>
              </a:rPr>
              <a:t>PROJECT</a:t>
            </a:r>
            <a:r>
              <a:rPr b="1" lang="en-US" sz="4250" spc="1" strike="noStrike">
                <a:solidFill>
                  <a:schemeClr val="dk1"/>
                </a:solidFill>
                <a:latin typeface="Trebuchet MS"/>
              </a:rPr>
              <a:t>	</a:t>
            </a:r>
            <a:r>
              <a:rPr b="1" lang="en-US" sz="4250" spc="-21" strike="noStrike">
                <a:solidFill>
                  <a:schemeClr val="dk1"/>
                </a:solidFill>
                <a:latin typeface="Trebuchet MS"/>
              </a:rPr>
              <a:t>OVERVIEW</a:t>
            </a:r>
            <a:endParaRPr b="0" lang="en-IN" sz="4250" spc="-1" strike="noStrike">
              <a:solidFill>
                <a:srgbClr val="000000"/>
              </a:solidFill>
              <a:latin typeface="Arial"/>
            </a:endParaRPr>
          </a:p>
        </p:txBody>
      </p:sp>
      <p:pic>
        <p:nvPicPr>
          <p:cNvPr id="159" name="object 8" descr=""/>
          <p:cNvPicPr/>
          <p:nvPr/>
        </p:nvPicPr>
        <p:blipFill>
          <a:blip r:embed="rId2"/>
          <a:stretch/>
        </p:blipFill>
        <p:spPr>
          <a:xfrm>
            <a:off x="676440" y="6467400"/>
            <a:ext cx="2142360" cy="199440"/>
          </a:xfrm>
          <a:prstGeom prst="rect">
            <a:avLst/>
          </a:prstGeom>
          <a:ln w="0">
            <a:noFill/>
          </a:ln>
        </p:spPr>
      </p:pic>
      <p:sp>
        <p:nvSpPr>
          <p:cNvPr id="160" name="PlaceHolder 2"/>
          <p:cNvSpPr>
            <a:spLocks noGrp="1"/>
          </p:cNvSpPr>
          <p:nvPr>
            <p:ph type="sldNum" idx="23"/>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4990A2E1-398D-4A40-BBF1-438093A5E6F2}"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1" name="TextBox 10"/>
          <p:cNvSpPr/>
          <p:nvPr/>
        </p:nvSpPr>
        <p:spPr>
          <a:xfrm>
            <a:off x="990720" y="2133720"/>
            <a:ext cx="7923960" cy="3381480"/>
          </a:xfrm>
          <a:prstGeom prst="rect">
            <a:avLst/>
          </a:prstGeom>
          <a:noFill/>
          <a:ln w="0">
            <a:noFill/>
          </a:ln>
        </p:spPr>
        <p:style>
          <a:lnRef idx="0"/>
          <a:fillRef idx="0"/>
          <a:effectRef idx="0"/>
          <a:fontRef idx="minor"/>
        </p:style>
        <p:txBody>
          <a:bodyPr lIns="90000" rIns="90000" tIns="45000" bIns="45000" anchor="t">
            <a:spAutoFit/>
          </a:bodyPr>
          <a:p>
            <a:pPr marL="914400" defTabSz="914400">
              <a:lnSpc>
                <a:spcPct val="100000"/>
              </a:lnSpc>
            </a:pPr>
            <a:r>
              <a:rPr b="1" lang="en-US" sz="2400" spc="-1" strike="noStrike">
                <a:solidFill>
                  <a:schemeClr val="accent6"/>
                </a:solidFill>
                <a:latin typeface="-apple-system"/>
              </a:rPr>
              <a:t>Department wise performances.</a:t>
            </a:r>
            <a:endParaRPr b="0" lang="en-IN" sz="2400" spc="-1" strike="noStrike">
              <a:solidFill>
                <a:srgbClr val="000000"/>
              </a:solidFill>
              <a:latin typeface="Arial"/>
            </a:endParaRPr>
          </a:p>
          <a:p>
            <a:pPr marL="914400" defTabSz="914400">
              <a:lnSpc>
                <a:spcPct val="100000"/>
              </a:lnSpc>
            </a:pPr>
            <a:r>
              <a:rPr b="1" lang="en-US" sz="2400" spc="-1" strike="noStrike">
                <a:solidFill>
                  <a:schemeClr val="accent6"/>
                </a:solidFill>
                <a:latin typeface="-apple-system"/>
              </a:rPr>
              <a:t>Top 3 Important Factors effecting employee performance.</a:t>
            </a:r>
            <a:endParaRPr b="0" lang="en-IN" sz="2400" spc="-1" strike="noStrike">
              <a:solidFill>
                <a:srgbClr val="000000"/>
              </a:solidFill>
              <a:latin typeface="Arial"/>
            </a:endParaRPr>
          </a:p>
          <a:p>
            <a:pPr marL="914400" defTabSz="914400">
              <a:lnSpc>
                <a:spcPct val="100000"/>
              </a:lnSpc>
            </a:pPr>
            <a:r>
              <a:rPr b="1" lang="en-US" sz="2400" spc="-1" strike="noStrike">
                <a:solidFill>
                  <a:schemeClr val="accent6"/>
                </a:solidFill>
                <a:latin typeface="-apple-system"/>
              </a:rPr>
              <a:t>A trained model which can predict the employee performance based on factors as inputs.</a:t>
            </a:r>
            <a:endParaRPr b="0" lang="en-IN" sz="2400" spc="-1" strike="noStrike">
              <a:solidFill>
                <a:srgbClr val="000000"/>
              </a:solidFill>
              <a:latin typeface="Arial"/>
            </a:endParaRPr>
          </a:p>
          <a:p>
            <a:pPr marL="914400" defTabSz="914400">
              <a:lnSpc>
                <a:spcPct val="100000"/>
              </a:lnSpc>
            </a:pPr>
            <a:r>
              <a:rPr b="1" lang="en-US" sz="2400" spc="-1" strike="noStrike">
                <a:solidFill>
                  <a:schemeClr val="accent6"/>
                </a:solidFill>
                <a:latin typeface="-apple-system"/>
              </a:rPr>
              <a:t>Recommendations to improve the employee performance based on insights from analysis</a:t>
            </a:r>
            <a:r>
              <a:rPr b="0" lang="en-US" sz="2400" spc="-1" strike="noStrike">
                <a:solidFill>
                  <a:srgbClr val="f0f6fc"/>
                </a:solidFill>
                <a:latin typeface="-apple-system"/>
              </a:rPr>
              <a: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object 2"/>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3" name="object 3"/>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4"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5" name="PlaceHolder 1"/>
          <p:cNvSpPr>
            <a:spLocks noGrp="1"/>
          </p:cNvSpPr>
          <p:nvPr>
            <p:ph type="title"/>
          </p:nvPr>
        </p:nvSpPr>
        <p:spPr>
          <a:xfrm>
            <a:off x="699480" y="891720"/>
            <a:ext cx="501372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3200" spc="21" strike="noStrike">
                <a:solidFill>
                  <a:schemeClr val="dk1"/>
                </a:solidFill>
                <a:latin typeface="Trebuchet MS"/>
              </a:rPr>
              <a:t>W</a:t>
            </a:r>
            <a:r>
              <a:rPr b="1" lang="en-US" sz="3200" spc="-21" strike="noStrike">
                <a:solidFill>
                  <a:schemeClr val="dk1"/>
                </a:solidFill>
                <a:latin typeface="Trebuchet MS"/>
              </a:rPr>
              <a:t>H</a:t>
            </a:r>
            <a:r>
              <a:rPr b="1" lang="en-US" sz="3200" spc="15" strike="noStrike">
                <a:solidFill>
                  <a:schemeClr val="dk1"/>
                </a:solidFill>
                <a:latin typeface="Trebuchet MS"/>
              </a:rPr>
              <a:t>O</a:t>
            </a:r>
            <a:r>
              <a:rPr b="1" lang="en-US" sz="3200" spc="-236" strike="noStrike">
                <a:solidFill>
                  <a:schemeClr val="dk1"/>
                </a:solidFill>
                <a:latin typeface="Trebuchet MS"/>
              </a:rPr>
              <a:t> </a:t>
            </a:r>
            <a:r>
              <a:rPr b="1" lang="en-US" sz="3200" spc="-12" strike="noStrike">
                <a:solidFill>
                  <a:schemeClr val="dk1"/>
                </a:solidFill>
                <a:latin typeface="Trebuchet MS"/>
              </a:rPr>
              <a:t>AR</a:t>
            </a:r>
            <a:r>
              <a:rPr b="1" lang="en-US" sz="3200" spc="9" strike="noStrike">
                <a:solidFill>
                  <a:schemeClr val="dk1"/>
                </a:solidFill>
                <a:latin typeface="Trebuchet MS"/>
              </a:rPr>
              <a:t>E</a:t>
            </a:r>
            <a:r>
              <a:rPr b="1" lang="en-US" sz="3200" spc="-35" strike="noStrike">
                <a:solidFill>
                  <a:schemeClr val="dk1"/>
                </a:solidFill>
                <a:latin typeface="Trebuchet MS"/>
              </a:rPr>
              <a:t> </a:t>
            </a:r>
            <a:r>
              <a:rPr b="1" lang="en-US" sz="3200" spc="-12" strike="noStrike">
                <a:solidFill>
                  <a:schemeClr val="dk1"/>
                </a:solidFill>
                <a:latin typeface="Trebuchet MS"/>
              </a:rPr>
              <a:t>T</a:t>
            </a:r>
            <a:r>
              <a:rPr b="1" lang="en-US" sz="3200" spc="-15" strike="noStrike">
                <a:solidFill>
                  <a:schemeClr val="dk1"/>
                </a:solidFill>
                <a:latin typeface="Trebuchet MS"/>
              </a:rPr>
              <a:t>H</a:t>
            </a:r>
            <a:r>
              <a:rPr b="1" lang="en-US" sz="3200" spc="9" strike="noStrike">
                <a:solidFill>
                  <a:schemeClr val="dk1"/>
                </a:solidFill>
                <a:latin typeface="Trebuchet MS"/>
              </a:rPr>
              <a:t>E</a:t>
            </a:r>
            <a:r>
              <a:rPr b="1" lang="en-US" sz="3200" spc="-35" strike="noStrike">
                <a:solidFill>
                  <a:schemeClr val="dk1"/>
                </a:solidFill>
                <a:latin typeface="Trebuchet MS"/>
              </a:rPr>
              <a:t> </a:t>
            </a:r>
            <a:r>
              <a:rPr b="1" lang="en-US" sz="3200" spc="-21" strike="noStrike">
                <a:solidFill>
                  <a:schemeClr val="dk1"/>
                </a:solidFill>
                <a:latin typeface="Trebuchet MS"/>
              </a:rPr>
              <a:t>E</a:t>
            </a:r>
            <a:r>
              <a:rPr b="1" lang="en-US" sz="3200" spc="26" strike="noStrike">
                <a:solidFill>
                  <a:schemeClr val="dk1"/>
                </a:solidFill>
                <a:latin typeface="Trebuchet MS"/>
              </a:rPr>
              <a:t>N</a:t>
            </a:r>
            <a:r>
              <a:rPr b="1" lang="en-US" sz="3200" spc="9" strike="noStrike">
                <a:solidFill>
                  <a:schemeClr val="dk1"/>
                </a:solidFill>
                <a:latin typeface="Trebuchet MS"/>
              </a:rPr>
              <a:t>D</a:t>
            </a:r>
            <a:r>
              <a:rPr b="1" lang="en-US" sz="3200" spc="-46" strike="noStrike">
                <a:solidFill>
                  <a:schemeClr val="dk1"/>
                </a:solidFill>
                <a:latin typeface="Trebuchet MS"/>
              </a:rPr>
              <a:t> </a:t>
            </a:r>
            <a:r>
              <a:rPr b="1" lang="en-US" sz="3200" spc="-1" strike="noStrike">
                <a:solidFill>
                  <a:schemeClr val="dk1"/>
                </a:solidFill>
                <a:latin typeface="Trebuchet MS"/>
              </a:rPr>
              <a:t>U</a:t>
            </a:r>
            <a:r>
              <a:rPr b="1" lang="en-US" sz="3200" spc="7" strike="noStrike">
                <a:solidFill>
                  <a:schemeClr val="dk1"/>
                </a:solidFill>
                <a:latin typeface="Trebuchet MS"/>
              </a:rPr>
              <a:t>S</a:t>
            </a:r>
            <a:r>
              <a:rPr b="1" lang="en-US" sz="3200" spc="-26" strike="noStrike">
                <a:solidFill>
                  <a:schemeClr val="dk1"/>
                </a:solidFill>
                <a:latin typeface="Trebuchet MS"/>
              </a:rPr>
              <a:t>E</a:t>
            </a:r>
            <a:r>
              <a:rPr b="1" lang="en-US" sz="3200" spc="-12" strike="noStrike">
                <a:solidFill>
                  <a:schemeClr val="dk1"/>
                </a:solidFill>
                <a:latin typeface="Trebuchet MS"/>
              </a:rPr>
              <a:t>R</a:t>
            </a:r>
            <a:r>
              <a:rPr b="1" lang="en-US" sz="3200" spc="1" strike="noStrike">
                <a:solidFill>
                  <a:schemeClr val="dk1"/>
                </a:solidFill>
                <a:latin typeface="Trebuchet MS"/>
              </a:rPr>
              <a:t>S?</a:t>
            </a:r>
            <a:endParaRPr b="0" lang="en-IN" sz="3200" spc="-1" strike="noStrike">
              <a:solidFill>
                <a:srgbClr val="000000"/>
              </a:solidFill>
              <a:latin typeface="Arial"/>
            </a:endParaRPr>
          </a:p>
        </p:txBody>
      </p:sp>
      <p:pic>
        <p:nvPicPr>
          <p:cNvPr id="166" name="object 6" descr=""/>
          <p:cNvPicPr/>
          <p:nvPr/>
        </p:nvPicPr>
        <p:blipFill>
          <a:blip r:embed="rId1"/>
          <a:stretch/>
        </p:blipFill>
        <p:spPr>
          <a:xfrm>
            <a:off x="723960" y="6172200"/>
            <a:ext cx="2180520" cy="484920"/>
          </a:xfrm>
          <a:prstGeom prst="rect">
            <a:avLst/>
          </a:prstGeom>
          <a:ln w="0">
            <a:noFill/>
          </a:ln>
        </p:spPr>
      </p:pic>
      <p:sp>
        <p:nvSpPr>
          <p:cNvPr id="167" name="PlaceHolder 2"/>
          <p:cNvSpPr>
            <a:spLocks noGrp="1"/>
          </p:cNvSpPr>
          <p:nvPr>
            <p:ph type="sldNum" idx="24"/>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1E8C64BD-AC1A-4CD7-8902-087F26283365}"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pic>
        <p:nvPicPr>
          <p:cNvPr id="168" name="Picture 8" descr=""/>
          <p:cNvPicPr/>
          <p:nvPr/>
        </p:nvPicPr>
        <p:blipFill>
          <a:blip r:embed="rId2"/>
          <a:srcRect l="0" t="3200" r="2334" b="9601"/>
          <a:stretch/>
        </p:blipFill>
        <p:spPr>
          <a:xfrm>
            <a:off x="837360" y="1695600"/>
            <a:ext cx="9525240" cy="4475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object 2" descr=""/>
          <p:cNvPicPr/>
          <p:nvPr/>
        </p:nvPicPr>
        <p:blipFill>
          <a:blip r:embed="rId1"/>
          <a:stretch/>
        </p:blipFill>
        <p:spPr>
          <a:xfrm>
            <a:off x="0" y="1476360"/>
            <a:ext cx="2694960" cy="3247200"/>
          </a:xfrm>
          <a:prstGeom prst="rect">
            <a:avLst/>
          </a:prstGeom>
          <a:ln w="0">
            <a:noFill/>
          </a:ln>
        </p:spPr>
      </p:pic>
      <p:sp>
        <p:nvSpPr>
          <p:cNvPr id="17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1"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2"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3" name="PlaceHolder 1"/>
          <p:cNvSpPr>
            <a:spLocks noGrp="1"/>
          </p:cNvSpPr>
          <p:nvPr>
            <p:ph type="title"/>
          </p:nvPr>
        </p:nvSpPr>
        <p:spPr>
          <a:xfrm>
            <a:off x="558000" y="857880"/>
            <a:ext cx="9762480" cy="348804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7" strike="noStrike">
                <a:solidFill>
                  <a:schemeClr val="dk1"/>
                </a:solidFill>
                <a:latin typeface="Trebuchet MS"/>
              </a:rPr>
              <a:t>O</a:t>
            </a:r>
            <a:r>
              <a:rPr b="1" lang="en-US" sz="3600" spc="21" strike="noStrike">
                <a:solidFill>
                  <a:schemeClr val="dk1"/>
                </a:solidFill>
                <a:latin typeface="Trebuchet MS"/>
              </a:rPr>
              <a:t>U</a:t>
            </a:r>
            <a:r>
              <a:rPr b="1" lang="en-US" sz="3600" spc="-1" strike="noStrike">
                <a:solidFill>
                  <a:schemeClr val="dk1"/>
                </a:solidFill>
                <a:latin typeface="Trebuchet MS"/>
              </a:rPr>
              <a:t>R</a:t>
            </a:r>
            <a:r>
              <a:rPr b="1" lang="en-US" sz="3600" spc="1" strike="noStrike">
                <a:solidFill>
                  <a:schemeClr val="dk1"/>
                </a:solidFill>
                <a:latin typeface="Trebuchet MS"/>
              </a:rPr>
              <a:t> </a:t>
            </a:r>
            <a:r>
              <a:rPr b="1" lang="en-US" sz="3600" spc="21" strike="noStrike">
                <a:solidFill>
                  <a:schemeClr val="dk1"/>
                </a:solidFill>
                <a:latin typeface="Trebuchet MS"/>
              </a:rPr>
              <a:t>S</a:t>
            </a:r>
            <a:r>
              <a:rPr b="1" lang="en-US" sz="3600" spc="7" strike="noStrike">
                <a:solidFill>
                  <a:schemeClr val="dk1"/>
                </a:solidFill>
                <a:latin typeface="Trebuchet MS"/>
              </a:rPr>
              <a:t>O</a:t>
            </a:r>
            <a:r>
              <a:rPr b="1" lang="en-US" sz="3600" spc="21"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29"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5"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1"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7" strike="noStrike">
                <a:solidFill>
                  <a:schemeClr val="dk1"/>
                </a:solidFill>
                <a:latin typeface="Trebuchet MS"/>
              </a:rPr>
              <a:t>O</a:t>
            </a:r>
            <a:r>
              <a:rPr b="1" lang="en-US" sz="3600" spc="-15" strike="noStrike">
                <a:solidFill>
                  <a:schemeClr val="dk1"/>
                </a:solidFill>
                <a:latin typeface="Trebuchet MS"/>
              </a:rPr>
              <a:t>P</a:t>
            </a:r>
            <a:r>
              <a:rPr b="1" lang="en-US" sz="3600" spc="7" strike="noStrike">
                <a:solidFill>
                  <a:schemeClr val="dk1"/>
                </a:solidFill>
                <a:latin typeface="Trebuchet MS"/>
              </a:rPr>
              <a:t>O</a:t>
            </a:r>
            <a:r>
              <a:rPr b="1" lang="en-US" sz="3600" spc="21"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7" strike="noStrike">
                <a:solidFill>
                  <a:schemeClr val="dk1"/>
                </a:solidFill>
                <a:latin typeface="Trebuchet MS"/>
              </a:rPr>
              <a:t>O</a:t>
            </a:r>
            <a:r>
              <a:rPr b="1" lang="en-US" sz="3600" spc="-1" strike="noStrike">
                <a:solidFill>
                  <a:schemeClr val="dk1"/>
                </a:solidFill>
                <a:latin typeface="Trebuchet MS"/>
              </a:rPr>
              <a:t>N:</a:t>
            </a:r>
            <a:br>
              <a:rPr sz="3600"/>
            </a:br>
            <a:r>
              <a:rPr b="1" lang="en-US" sz="2400" spc="-1" strike="noStrike">
                <a:solidFill>
                  <a:schemeClr val="dk1"/>
                </a:solidFill>
                <a:latin typeface="Bahnschrift"/>
              </a:rPr>
              <a:t>                                                      Conditional formatting- Missing</a:t>
            </a:r>
            <a:br>
              <a:rPr sz="2400"/>
            </a:br>
            <a:r>
              <a:rPr b="1" lang="en-US" sz="2400" spc="-1" strike="noStrike">
                <a:solidFill>
                  <a:schemeClr val="dk1"/>
                </a:solidFill>
                <a:latin typeface="Bahnschrift"/>
              </a:rPr>
              <a:t>                                                      Filter- Remove</a:t>
            </a:r>
            <a:br>
              <a:rPr sz="2400"/>
            </a:br>
            <a:r>
              <a:rPr b="1" lang="en-US" sz="2400" spc="-1" strike="noStrike">
                <a:solidFill>
                  <a:schemeClr val="dk1"/>
                </a:solidFill>
                <a:latin typeface="Bahnschrift"/>
              </a:rPr>
              <a:t>                                                      Formula- Performance</a:t>
            </a:r>
            <a:br>
              <a:rPr sz="2400"/>
            </a:br>
            <a:r>
              <a:rPr b="1" lang="en-US" sz="2400" spc="-1" strike="noStrike">
                <a:solidFill>
                  <a:schemeClr val="dk1"/>
                </a:solidFill>
                <a:latin typeface="Bahnschrift"/>
              </a:rPr>
              <a:t>                                                       Pivot- Summary</a:t>
            </a:r>
            <a:br>
              <a:rPr sz="2400"/>
            </a:br>
            <a:r>
              <a:rPr b="1" lang="en-US" sz="2400" spc="-1" strike="noStrike">
                <a:solidFill>
                  <a:schemeClr val="dk1"/>
                </a:solidFill>
                <a:latin typeface="Bahnschrift"/>
              </a:rPr>
              <a:t>                                                       Graph- Data visualization.</a:t>
            </a:r>
            <a:br>
              <a:rPr sz="2400"/>
            </a:br>
            <a:br>
              <a:rPr sz="2400"/>
            </a:br>
            <a:endParaRPr b="0" lang="en-IN" sz="2400" spc="-1" strike="noStrike">
              <a:solidFill>
                <a:srgbClr val="000000"/>
              </a:solidFill>
              <a:latin typeface="Arial"/>
            </a:endParaRPr>
          </a:p>
        </p:txBody>
      </p:sp>
      <p:pic>
        <p:nvPicPr>
          <p:cNvPr id="174" name="object 7" descr=""/>
          <p:cNvPicPr/>
          <p:nvPr/>
        </p:nvPicPr>
        <p:blipFill>
          <a:blip r:embed="rId2"/>
          <a:stretch/>
        </p:blipFill>
        <p:spPr>
          <a:xfrm>
            <a:off x="676440" y="6467400"/>
            <a:ext cx="2142360" cy="199440"/>
          </a:xfrm>
          <a:prstGeom prst="rect">
            <a:avLst/>
          </a:prstGeom>
          <a:ln w="0">
            <a:noFill/>
          </a:ln>
        </p:spPr>
      </p:pic>
      <p:sp>
        <p:nvSpPr>
          <p:cNvPr id="175" name="PlaceHolder 2"/>
          <p:cNvSpPr>
            <a:spLocks noGrp="1"/>
          </p:cNvSpPr>
          <p:nvPr>
            <p:ph type="sldNum" idx="25"/>
          </p:nvPr>
        </p:nvSpPr>
        <p:spPr>
          <a:xfrm>
            <a:off x="11353320" y="6473160"/>
            <a:ext cx="150480" cy="398412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7" strike="noStrike">
                <a:solidFill>
                  <a:srgbClr val="2d936b"/>
                </a:solidFill>
                <a:latin typeface="Trebuchet MS"/>
              </a:defRPr>
            </a:lvl1pPr>
          </a:lstStyle>
          <a:p>
            <a:pPr marL="38160" indent="0" defTabSz="914400">
              <a:lnSpc>
                <a:spcPct val="100000"/>
              </a:lnSpc>
              <a:spcBef>
                <a:spcPts val="54"/>
              </a:spcBef>
              <a:buNone/>
              <a:tabLst>
                <a:tab algn="l" pos="0"/>
              </a:tabLst>
            </a:pPr>
            <a:fld id="{8109961D-46DD-4A3C-B564-F47117922B17}" type="slidenum">
              <a:rPr b="0" lang="en-US" sz="1100" spc="7"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755280" y="385560"/>
            <a:ext cx="10680480" cy="5077440"/>
          </a:xfrm>
          <a:prstGeom prst="rect">
            <a:avLst/>
          </a:prstGeom>
          <a:noFill/>
          <a:ln w="0">
            <a:noFill/>
          </a:ln>
        </p:spPr>
        <p:txBody>
          <a:bodyPr lIns="0" rIns="0" tIns="0" bIns="0" anchor="t">
            <a:noAutofit/>
          </a:bodyPr>
          <a:p>
            <a:pPr indent="0">
              <a:lnSpc>
                <a:spcPct val="100000"/>
              </a:lnSpc>
              <a:buNone/>
              <a:tabLst>
                <a:tab algn="l" pos="0"/>
              </a:tabLst>
            </a:pPr>
            <a:r>
              <a:rPr b="1" lang="en-IN" sz="4800" spc="-1" strike="noStrike">
                <a:solidFill>
                  <a:schemeClr val="dk1"/>
                </a:solidFill>
                <a:latin typeface="Trebuchet MS"/>
              </a:rPr>
              <a:t>Dataset Description</a:t>
            </a:r>
            <a:br>
              <a:rPr sz="4800"/>
            </a:br>
            <a:r>
              <a:rPr b="1" lang="en-IN" sz="1800" spc="-1" strike="noStrike">
                <a:solidFill>
                  <a:schemeClr val="dk1"/>
                </a:solidFill>
                <a:latin typeface="Trebuchet MS"/>
              </a:rPr>
              <a:t>Employee Dataset – Kaggle</a:t>
            </a:r>
            <a:br>
              <a:rPr sz="1800"/>
            </a:br>
            <a:r>
              <a:rPr b="1" lang="en-IN" sz="1800" spc="-1" strike="noStrike">
                <a:solidFill>
                  <a:schemeClr val="dk1"/>
                </a:solidFill>
                <a:latin typeface="Trebuchet MS"/>
              </a:rPr>
              <a:t>26- Features</a:t>
            </a:r>
            <a:br>
              <a:rPr sz="1800"/>
            </a:br>
            <a:r>
              <a:rPr b="1" lang="en-IN" sz="1800" spc="-1" strike="noStrike">
                <a:solidFill>
                  <a:schemeClr val="dk1"/>
                </a:solidFill>
                <a:latin typeface="Trebuchet MS"/>
              </a:rPr>
              <a:t>9- Features</a:t>
            </a:r>
            <a:br>
              <a:rPr sz="1800"/>
            </a:br>
            <a:r>
              <a:rPr b="1" lang="en-IN" sz="1800" spc="-1" strike="noStrike">
                <a:solidFill>
                  <a:schemeClr val="dk1"/>
                </a:solidFill>
                <a:latin typeface="Trebuchet MS"/>
              </a:rPr>
              <a:t>Emp id- Number</a:t>
            </a:r>
            <a:br>
              <a:rPr sz="1800"/>
            </a:br>
            <a:r>
              <a:rPr b="1" lang="en-IN" sz="1800" spc="-1" strike="noStrike">
                <a:solidFill>
                  <a:schemeClr val="dk1"/>
                </a:solidFill>
                <a:latin typeface="Trebuchet MS"/>
              </a:rPr>
              <a:t>Name- Text</a:t>
            </a:r>
            <a:br>
              <a:rPr sz="1800"/>
            </a:br>
            <a:r>
              <a:rPr b="1" lang="en-IN" sz="1800" spc="-1" strike="noStrike">
                <a:solidFill>
                  <a:schemeClr val="dk1"/>
                </a:solidFill>
                <a:latin typeface="Trebuchet MS"/>
              </a:rPr>
              <a:t>Employee type</a:t>
            </a:r>
            <a:br>
              <a:rPr sz="1800"/>
            </a:br>
            <a:r>
              <a:rPr b="1" lang="en-IN" sz="1800" spc="-1" strike="noStrike">
                <a:solidFill>
                  <a:schemeClr val="dk1"/>
                </a:solidFill>
                <a:latin typeface="Trebuchet MS"/>
              </a:rPr>
              <a:t>Performance level</a:t>
            </a:r>
            <a:br>
              <a:rPr sz="1800"/>
            </a:br>
            <a:r>
              <a:rPr b="1" lang="en-IN" sz="1800" spc="-1" strike="noStrike">
                <a:solidFill>
                  <a:schemeClr val="dk1"/>
                </a:solidFill>
                <a:latin typeface="Trebuchet MS"/>
              </a:rPr>
              <a:t>Gender- Male female</a:t>
            </a:r>
            <a:br>
              <a:rPr sz="1800"/>
            </a:br>
            <a:r>
              <a:rPr b="1" lang="en-IN" sz="1800" spc="-1" strike="noStrike">
                <a:solidFill>
                  <a:schemeClr val="dk1"/>
                </a:solidFill>
                <a:latin typeface="Trebuchet MS"/>
              </a:rPr>
              <a:t>Employee rating- Number</a:t>
            </a:r>
            <a:br>
              <a:rPr sz="1800"/>
            </a:br>
            <a:br>
              <a:rPr sz="1800"/>
            </a:br>
            <a:br>
              <a:rPr sz="1800"/>
            </a:br>
            <a:br>
              <a:rPr sz="1800"/>
            </a:br>
            <a:br>
              <a:rPr sz="1800"/>
            </a:b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5" strike="noStrike">
                <a:solidFill>
                  <a:srgbClr val="2d83c3"/>
                </a:solidFill>
                <a:latin typeface="Trebuchet MS"/>
              </a:rPr>
              <a:t>3/21/202</a:t>
            </a:r>
            <a:r>
              <a:rPr b="0" lang="en-US" sz="1100" spc="7" strike="noStrike">
                <a:solidFill>
                  <a:srgbClr val="2d83c3"/>
                </a:solidFill>
                <a:latin typeface="Trebuchet MS"/>
              </a:rPr>
              <a:t>4</a:t>
            </a:r>
            <a:r>
              <a:rPr b="0" lang="en-US" sz="1100" spc="-1" strike="noStrike">
                <a:solidFill>
                  <a:srgbClr val="2d83c3"/>
                </a:solidFill>
                <a:latin typeface="Trebuchet MS"/>
              </a:rPr>
              <a:t> </a:t>
            </a:r>
            <a:r>
              <a:rPr b="0" lang="en-US" sz="1100" spc="126" strike="noStrike">
                <a:solidFill>
                  <a:srgbClr val="2d83c3"/>
                </a:solidFill>
                <a:latin typeface="Trebuchet MS"/>
              </a:rPr>
              <a:t> </a:t>
            </a:r>
            <a:r>
              <a:rPr b="1" lang="en-US" sz="1100" spc="46" strike="noStrike">
                <a:solidFill>
                  <a:srgbClr val="2d83c3"/>
                </a:solidFill>
                <a:latin typeface="Trebuchet MS"/>
              </a:rPr>
              <a:t>A</a:t>
            </a:r>
            <a:r>
              <a:rPr b="1" lang="en-US" sz="1100" spc="9" strike="noStrike">
                <a:solidFill>
                  <a:srgbClr val="2d83c3"/>
                </a:solidFill>
                <a:latin typeface="Trebuchet MS"/>
              </a:rPr>
              <a:t>nnu</a:t>
            </a:r>
            <a:r>
              <a:rPr b="1" lang="en-US" sz="1100" spc="7"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9" strike="noStrike">
                <a:solidFill>
                  <a:srgbClr val="2d83c3"/>
                </a:solidFill>
                <a:latin typeface="Trebuchet MS"/>
              </a:rPr>
              <a:t>e</a:t>
            </a:r>
            <a:r>
              <a:rPr b="1" lang="en-US" sz="1100" spc="86" strike="noStrike">
                <a:solidFill>
                  <a:srgbClr val="2d83c3"/>
                </a:solidFill>
                <a:latin typeface="Trebuchet MS"/>
              </a:rPr>
              <a:t>v</a:t>
            </a:r>
            <a:r>
              <a:rPr b="1" lang="en-US" sz="1100" spc="-35" strike="noStrike">
                <a:solidFill>
                  <a:srgbClr val="2d83c3"/>
                </a:solidFill>
                <a:latin typeface="Trebuchet MS"/>
              </a:rPr>
              <a:t>i</a:t>
            </a:r>
            <a:r>
              <a:rPr b="1" lang="en-US" sz="1100" spc="29" strike="noStrike">
                <a:solidFill>
                  <a:srgbClr val="2d83c3"/>
                </a:solidFill>
                <a:latin typeface="Trebuchet MS"/>
              </a:rPr>
              <a:t>e</a:t>
            </a:r>
            <a:r>
              <a:rPr b="1" lang="en-US" sz="1100" spc="9" strike="noStrike">
                <a:solidFill>
                  <a:srgbClr val="2d83c3"/>
                </a:solidFill>
                <a:latin typeface="Trebuchet MS"/>
              </a:rPr>
              <a:t>w</a:t>
            </a:r>
            <a:endParaRPr b="0" lang="en-IN" sz="1100" spc="-1" strike="noStrike">
              <a:solidFill>
                <a:srgbClr val="000000"/>
              </a:solidFill>
              <a:latin typeface="Arial"/>
            </a:endParaRPr>
          </a:p>
        </p:txBody>
      </p:sp>
      <p:sp>
        <p:nvSpPr>
          <p:cNvPr id="178"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9"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0"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81" name="object 6" descr=""/>
          <p:cNvPicPr/>
          <p:nvPr/>
        </p:nvPicPr>
        <p:blipFill>
          <a:blip r:embed="rId1"/>
          <a:stretch/>
        </p:blipFill>
        <p:spPr>
          <a:xfrm>
            <a:off x="66600" y="3381480"/>
            <a:ext cx="2466360" cy="3418920"/>
          </a:xfrm>
          <a:prstGeom prst="rect">
            <a:avLst/>
          </a:prstGeom>
          <a:ln w="0">
            <a:noFill/>
          </a:ln>
        </p:spPr>
      </p:pic>
      <p:sp>
        <p:nvSpPr>
          <p:cNvPr id="182" name="PlaceHolder 1"/>
          <p:cNvSpPr>
            <a:spLocks noGrp="1"/>
          </p:cNvSpPr>
          <p:nvPr>
            <p:ph type="title"/>
          </p:nvPr>
        </p:nvSpPr>
        <p:spPr>
          <a:xfrm>
            <a:off x="739800" y="654840"/>
            <a:ext cx="8479800" cy="32169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9" strike="noStrike">
                <a:solidFill>
                  <a:schemeClr val="dk1"/>
                </a:solidFill>
                <a:latin typeface="Trebuchet MS"/>
              </a:rPr>
              <a:t>THE</a:t>
            </a:r>
            <a:r>
              <a:rPr b="1" lang="en-US" sz="4250" spc="15" strike="noStrike">
                <a:solidFill>
                  <a:schemeClr val="dk1"/>
                </a:solidFill>
                <a:latin typeface="Trebuchet MS"/>
              </a:rPr>
              <a:t> "</a:t>
            </a:r>
            <a:r>
              <a:rPr b="1" lang="en-US" sz="4250" spc="7" strike="noStrike">
                <a:solidFill>
                  <a:schemeClr val="dk1"/>
                </a:solidFill>
                <a:latin typeface="Trebuchet MS"/>
              </a:rPr>
              <a:t>WOW"</a:t>
            </a:r>
            <a:r>
              <a:rPr b="1" lang="en-US" sz="4250" spc="80" strike="noStrike">
                <a:solidFill>
                  <a:schemeClr val="dk1"/>
                </a:solidFill>
                <a:latin typeface="Trebuchet MS"/>
              </a:rPr>
              <a:t> </a:t>
            </a:r>
            <a:r>
              <a:rPr b="1" lang="en-US" sz="4250" spc="7" strike="noStrike">
                <a:solidFill>
                  <a:schemeClr val="dk1"/>
                </a:solidFill>
                <a:latin typeface="Trebuchet MS"/>
              </a:rPr>
              <a:t>IN</a:t>
            </a:r>
            <a:r>
              <a:rPr b="1" lang="en-US" sz="4250" spc="-7" strike="noStrike">
                <a:solidFill>
                  <a:schemeClr val="dk1"/>
                </a:solidFill>
                <a:latin typeface="Trebuchet MS"/>
              </a:rPr>
              <a:t> </a:t>
            </a:r>
            <a:r>
              <a:rPr b="1" lang="en-US" sz="4250" spc="9" strike="noStrike">
                <a:solidFill>
                  <a:schemeClr val="dk1"/>
                </a:solidFill>
                <a:latin typeface="Trebuchet MS"/>
              </a:rPr>
              <a:t>OUR</a:t>
            </a:r>
            <a:r>
              <a:rPr b="1" lang="en-US" sz="4250" spc="-12" strike="noStrike">
                <a:solidFill>
                  <a:schemeClr val="dk1"/>
                </a:solidFill>
                <a:latin typeface="Trebuchet MS"/>
              </a:rPr>
              <a:t> </a:t>
            </a:r>
            <a:r>
              <a:rPr b="1" lang="en-US" sz="4250" spc="15" strike="noStrike">
                <a:solidFill>
                  <a:schemeClr val="dk1"/>
                </a:solidFill>
                <a:latin typeface="Trebuchet MS"/>
              </a:rPr>
              <a:t>SOLUTION</a:t>
            </a:r>
            <a:br>
              <a:rPr sz="4250"/>
            </a:br>
            <a:r>
              <a:rPr b="1" lang="en-US" sz="4250" spc="15" strike="noStrike">
                <a:solidFill>
                  <a:schemeClr val="dk1"/>
                </a:solidFill>
                <a:latin typeface="Trebuchet MS"/>
              </a:rPr>
              <a:t>*</a:t>
            </a:r>
            <a:r>
              <a:rPr b="1" lang="en-US" sz="2000" spc="15" strike="noStrike">
                <a:solidFill>
                  <a:schemeClr val="dk1"/>
                </a:solidFill>
                <a:latin typeface="Trebuchet MS"/>
              </a:rPr>
              <a:t>Performance Level=IFS(Z8&gt;=5,”VERY HIGH”,Z8&gt;=4,”HIGH”,Z8&gt;=3,”MED”,true, “LOW”)</a:t>
            </a:r>
            <a:br>
              <a:rPr sz="2000"/>
            </a:br>
            <a:br>
              <a:rPr sz="2000"/>
            </a:br>
            <a:br>
              <a:rPr sz="2000"/>
            </a:br>
            <a:endParaRPr b="0" lang="en-IN" sz="2000" spc="-1" strike="noStrike">
              <a:solidFill>
                <a:srgbClr val="000000"/>
              </a:solidFill>
              <a:latin typeface="Arial"/>
            </a:endParaRPr>
          </a:p>
        </p:txBody>
      </p:sp>
      <p:sp>
        <p:nvSpPr>
          <p:cNvPr id="183" name="object 8"/>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03DC0734-AD3D-4F84-B3EA-FE7F39B610B0}" type="slidenum">
              <a:rPr b="0" lang="en-US" sz="1100" spc="7" strike="noStrike">
                <a:solidFill>
                  <a:srgbClr val="2d936b"/>
                </a:solidFill>
                <a:latin typeface="Trebuchet MS"/>
              </a:rPr>
              <a:t>&lt;number&gt;</a:t>
            </a:fld>
            <a:endParaRPr b="0" lang="en-IN" sz="1100" spc="-1" strike="noStrike">
              <a:solidFill>
                <a:srgbClr val="000000"/>
              </a:solidFill>
              <a:latin typeface="Arial"/>
            </a:endParaRPr>
          </a:p>
        </p:txBody>
      </p:sp>
      <p:sp>
        <p:nvSpPr>
          <p:cNvPr id="184" name="TextBox 8"/>
          <p:cNvSpPr/>
          <p:nvPr/>
        </p:nvSpPr>
        <p:spPr>
          <a:xfrm>
            <a:off x="2743200" y="2354760"/>
            <a:ext cx="8533440" cy="953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IN" sz="2800" spc="-1" strike="noStrike">
              <a:solidFill>
                <a:srgbClr val="000000"/>
              </a:solidFill>
              <a:latin typeface="Arial"/>
            </a:endParaRPr>
          </a:p>
          <a:p>
            <a:pPr defTabSz="914400">
              <a:lnSpc>
                <a:spcPct val="100000"/>
              </a:lnSpc>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268</TotalTime>
  <Application>PPT_Plus/1.0.0.0$Windows_X86_64 LibreOffice_project/</Application>
  <AppVersion>15.0000</AppVersion>
  <Words>613</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en-IN</dc:language>
  <cp:lastModifiedBy/>
  <dcterms:modified xsi:type="dcterms:W3CDTF">2024-10-24T02:50:03Z</dcterms:modified>
  <cp:revision>15</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13</vt:i4>
  </property>
</Properties>
</file>