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3" d="100"/>
          <a:sy n="6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547349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816289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586422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098483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539142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836039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334448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550831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259967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093058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35873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829232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53375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077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3920713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101892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91061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2555329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1976203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540378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46930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689288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49195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413267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17169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073944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83644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838352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5.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483869" y="3209375"/>
            <a:ext cx="9143861" cy="1901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1" i="0" u="none" strike="noStrike" kern="1200" cap="none" spc="0" baseline="0">
                <a:solidFill>
                  <a:schemeClr val="tx1"/>
                </a:solidFill>
                <a:latin typeface="Calibri" pitchFamily="0" charset="0"/>
                <a:ea typeface="宋体" pitchFamily="0" charset="0"/>
                <a:cs typeface="Calibri" pitchFamily="0" charset="0"/>
              </a:rPr>
              <a:t>MADHUMITHA E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1" i="0" u="none" strike="noStrike" kern="1200" cap="none" spc="0" baseline="0">
                <a:solidFill>
                  <a:schemeClr val="tx1"/>
                </a:solidFill>
                <a:latin typeface="Calibri" pitchFamily="0" charset="0"/>
                <a:ea typeface="宋体" pitchFamily="0" charset="0"/>
                <a:cs typeface="Calibri"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rPr>
              <a:t>E8464A8917DC32B85744F857A06FEF1E</a:t>
            </a:r>
            <a:r>
              <a:rPr lang="en-US" altLang="zh-CN" sz="2400" b="1" i="0" u="none" strike="noStrike" kern="1200" cap="none" spc="0" baseline="0">
                <a:solidFill>
                  <a:schemeClr val="tx1"/>
                </a:solidFill>
                <a:latin typeface="Calibri" pitchFamily="0" charset="0"/>
                <a:ea typeface="宋体" pitchFamily="0" charset="0"/>
                <a:cs typeface="Calibri" pitchFamily="0" charset="0"/>
              </a:rPr>
              <a:t>/ 3</a:t>
            </a:r>
            <a:r>
              <a:rPr lang="en-US" altLang="zh-CN" sz="2400" b="1" i="0" u="none" strike="noStrike" kern="1200" cap="none" spc="0" baseline="0">
                <a:solidFill>
                  <a:schemeClr val="tx1"/>
                </a:solidFill>
                <a:latin typeface="Calibri" pitchFamily="0" charset="0"/>
                <a:ea typeface="宋体" pitchFamily="0" charset="0"/>
                <a:cs typeface="Calibri" pitchFamily="0" charset="0"/>
              </a:rPr>
              <a:t>12208716</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DEPARTMENT: B.com ( </a:t>
            </a:r>
            <a:r>
              <a:rPr lang="en-US" altLang="zh-CN" sz="2400" b="1" i="0" u="none" strike="noStrike" kern="1200" cap="none" spc="0" baseline="0">
                <a:solidFill>
                  <a:schemeClr val="tx1"/>
                </a:solidFill>
                <a:latin typeface="Calibri" pitchFamily="0" charset="0"/>
                <a:ea typeface="宋体" pitchFamily="0" charset="0"/>
                <a:cs typeface="Calibri" pitchFamily="0" charset="0"/>
              </a:rPr>
              <a:t>GENERAL)</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COLLEGE : MEENAKSHI COLLEGE FOR WOMEN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471802" y="2807111"/>
            <a:ext cx="1257280" cy="358140"/>
          </a:xfrm>
          <a:prstGeom prst="rect"/>
          <a:noFill/>
          <a:ln w="12700" cmpd="sng" cap="flat">
            <a:noFill/>
            <a:prstDash val="solid"/>
            <a:miter/>
          </a:ln>
        </p:spPr>
      </p:sp>
    </p:spTree>
    <p:extLst>
      <p:ext uri="{BB962C8B-B14F-4D97-AF65-F5344CB8AC3E}">
        <p14:creationId xmlns:p14="http://schemas.microsoft.com/office/powerpoint/2010/main" val="2361548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矩形"/>
          <p:cNvSpPr>
            <a:spLocks/>
          </p:cNvSpPr>
          <p:nvPr/>
        </p:nvSpPr>
        <p:spPr>
          <a:xfrm rot="0">
            <a:off x="1203148" y="1054537"/>
            <a:ext cx="8278749" cy="5882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 Open employee data set and download it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Then </a:t>
            </a:r>
            <a:r>
              <a:rPr lang="en-US" altLang="zh-CN" sz="2400" b="0" i="0" u="none" strike="noStrike" kern="1200" cap="none" spc="0" baseline="0">
                <a:solidFill>
                  <a:schemeClr val="tx1"/>
                </a:solidFill>
                <a:latin typeface="Droid Sans" pitchFamily="0" charset="0"/>
                <a:ea typeface="宋体" pitchFamily="0" charset="0"/>
                <a:cs typeface="Lucida Sans" pitchFamily="0" charset="0"/>
              </a:rPr>
              <a:t>open the employee dataset in excel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select all the </a:t>
            </a:r>
            <a:r>
              <a:rPr lang="en-US" altLang="zh-CN" sz="2400" b="0" i="0" u="none" strike="noStrike" kern="1200" cap="none" spc="0" baseline="0">
                <a:solidFill>
                  <a:schemeClr val="tx1"/>
                </a:solidFill>
                <a:latin typeface="Droid Sans" pitchFamily="0" charset="0"/>
                <a:ea typeface="宋体" pitchFamily="0" charset="0"/>
                <a:cs typeface="Lucida Sans" pitchFamily="0" charset="0"/>
              </a:rPr>
              <a:t>data in excel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Then click the insert and open pivot table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Drag the need data and create a pivot table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Select the pivot table and click on insert </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Now click on the chart that you want,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The chart is created.</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6318900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416071" y="1273609"/>
            <a:ext cx="3131820"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1 Table</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83" name="图片"/>
          <p:cNvPicPr>
            <a:picLocks noChangeAspect="1"/>
          </p:cNvPicPr>
          <p:nvPr/>
        </p:nvPicPr>
        <p:blipFill>
          <a:blip r:embed="rId2" cstate="print"/>
          <a:stretch>
            <a:fillRect/>
          </a:stretch>
        </p:blipFill>
        <p:spPr>
          <a:xfrm rot="0">
            <a:off x="628640" y="2633622"/>
            <a:ext cx="9334359" cy="2595350"/>
          </a:xfrm>
          <a:prstGeom prst="rect"/>
          <a:noFill/>
          <a:ln w="12700" cmpd="sng" cap="flat">
            <a:noFill/>
            <a:prstDash val="solid"/>
            <a:miter/>
          </a:ln>
        </p:spPr>
      </p:pic>
    </p:spTree>
    <p:extLst>
      <p:ext uri="{BB962C8B-B14F-4D97-AF65-F5344CB8AC3E}">
        <p14:creationId xmlns:p14="http://schemas.microsoft.com/office/powerpoint/2010/main" val="9469828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矩形"/>
          <p:cNvSpPr>
            <a:spLocks/>
          </p:cNvSpPr>
          <p:nvPr/>
        </p:nvSpPr>
        <p:spPr>
          <a:xfrm rot="0">
            <a:off x="1052269" y="616393"/>
            <a:ext cx="2712166"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Bar diagram</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87" name="图片"/>
          <p:cNvPicPr>
            <a:picLocks noChangeAspect="1"/>
          </p:cNvPicPr>
          <p:nvPr/>
        </p:nvPicPr>
        <p:blipFill>
          <a:blip r:embed="rId1" cstate="print"/>
          <a:stretch>
            <a:fillRect/>
          </a:stretch>
        </p:blipFill>
        <p:spPr>
          <a:xfrm rot="0">
            <a:off x="1852583" y="1914494"/>
            <a:ext cx="5762536" cy="3371794"/>
          </a:xfrm>
          <a:prstGeom prst="rect"/>
          <a:noFill/>
          <a:ln w="12700" cmpd="sng" cap="flat">
            <a:solidFill>
              <a:srgbClr val="000000"/>
            </a:solidFill>
            <a:prstDash val="solid"/>
            <a:miter/>
          </a:ln>
        </p:spPr>
      </p:pic>
    </p:spTree>
    <p:extLst>
      <p:ext uri="{BB962C8B-B14F-4D97-AF65-F5344CB8AC3E}">
        <p14:creationId xmlns:p14="http://schemas.microsoft.com/office/powerpoint/2010/main" val="32796133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矩形"/>
          <p:cNvSpPr>
            <a:spLocks/>
          </p:cNvSpPr>
          <p:nvPr/>
        </p:nvSpPr>
        <p:spPr>
          <a:xfrm rot="0">
            <a:off x="1490413" y="2130846"/>
            <a:ext cx="6048115"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 dataset reveals the overall composition of the workforce, including demographics such as gender, salary, employee type and work location This information is crucial for understanding the diversity and experience level within the organization.</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5718374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3" cy="6858466"/>
            <a:chOff x="7448612" y="0"/>
            <a:chExt cx="4743793"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2" y="2123271"/>
            <a:ext cx="8593228"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employee gender , Department and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FTE in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7503978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1552531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文本框"/>
          <p:cNvSpPr>
            <a:spLocks noGrp="1"/>
          </p:cNvSpPr>
          <p:nvPr>
            <p:ph type="title"/>
          </p:nvPr>
        </p:nvSpPr>
        <p:spPr>
          <a:xfrm rot="0">
            <a:off x="1129341" y="1194170"/>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1347539" y="2711862"/>
            <a:ext cx="7124424" cy="2034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The purpose to analysis the employees data for , to know there working hours in the company, of both men and women employees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grpSp>
        <p:nvGrpSpPr>
          <p:cNvPr id="119" name="组合"/>
          <p:cNvGrpSpPr>
            <a:grpSpLocks/>
          </p:cNvGrpSpPr>
          <p:nvPr/>
        </p:nvGrpSpPr>
        <p:grpSpPr>
          <a:xfrm rot="16200000">
            <a:off x="7991475" y="2933700"/>
            <a:ext cx="2762249" cy="3257550"/>
            <a:chOff x="7991475" y="2933700"/>
            <a:chExt cx="2762249" cy="325755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a:effectLst>
              <a:outerShdw sx="100000" sy="100000" algn="bl" rotWithShape="0" blurRad="50800" dist="38100" dir="18900000">
                <a:srgbClr val="000000">
                  <a:alpha val="39607"/>
                </a:srgbClr>
              </a:outerShdw>
            </a:effectLst>
          </p:spPr>
        </p:pic>
      </p:grpSp>
    </p:spTree>
    <p:extLst>
      <p:ext uri="{BB962C8B-B14F-4D97-AF65-F5344CB8AC3E}">
        <p14:creationId xmlns:p14="http://schemas.microsoft.com/office/powerpoint/2010/main" val="188374497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14401" y="2419345"/>
            <a:ext cx="7924800" cy="3977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rgbClr val="000000"/>
                </a:solidFill>
                <a:latin typeface="Times New Roman" pitchFamily="18" charset="0"/>
                <a:ea typeface="宋体" pitchFamily="0" charset="0"/>
                <a:cs typeface="Times New Roman" pitchFamily="18" charset="0"/>
              </a:rPr>
              <a:t>The project aims to analyse FTE (Full-time employee) on both men and women employees at various departments . The full time and part time employees to identify and address under the table. By conducting this analysis  the company came to who are the employees working more hours and less hours in the compacompany </a:t>
            </a:r>
            <a:endParaRPr lang="zh-CN" altLang="en-US" sz="3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
        <p:nvSpPr>
          <p:cNvPr id="131" name="矩形"/>
          <p:cNvSpPr>
            <a:spLocks/>
          </p:cNvSpPr>
          <p:nvPr/>
        </p:nvSpPr>
        <p:spPr>
          <a:xfrm rot="0">
            <a:off x="5471802" y="2807111"/>
            <a:ext cx="1257280" cy="358140"/>
          </a:xfrm>
          <a:prstGeom prst="rect"/>
          <a:noFill/>
          <a:ln w="12700" cmpd="sng" cap="flat">
            <a:noFill/>
            <a:prstDash val="solid"/>
            <a:miter/>
          </a:ln>
        </p:spPr>
      </p:sp>
    </p:spTree>
    <p:extLst>
      <p:ext uri="{BB962C8B-B14F-4D97-AF65-F5344CB8AC3E}">
        <p14:creationId xmlns:p14="http://schemas.microsoft.com/office/powerpoint/2010/main" val="211243558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0" name="矩形"/>
          <p:cNvSpPr>
            <a:spLocks/>
          </p:cNvSpPr>
          <p:nvPr/>
        </p:nvSpPr>
        <p:spPr>
          <a:xfrm rot="0">
            <a:off x="1699959" y="2273719"/>
            <a:ext cx="5332026" cy="3949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HUMAN RESOURCE DEPARTMENTS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BUSINESS ANALYSTS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MARKETING DEPARTMENT </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SALES DEPARTMENT </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ENGINEERING DEPARTMENT </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EMPLOYEES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MANAGEMENT AND LEADERSHIP</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740652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0" name="矩形"/>
          <p:cNvSpPr>
            <a:spLocks/>
          </p:cNvSpPr>
          <p:nvPr/>
        </p:nvSpPr>
        <p:spPr>
          <a:xfrm rot="0">
            <a:off x="1052269" y="2635663"/>
            <a:ext cx="4728133"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FILTERING- REMOVE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PIVOT TABLE - SUMMARY OF EMPLOYEE PERFORMANCE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BAR DIAGRAM - FINAL REPORT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4435641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1204667" y="1273609"/>
            <a:ext cx="7051300" cy="5882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EMPLOYEE DATA SET- NAN MUDHALVAN PORTAL</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9FEATURES IN EXCEL:</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EMPLOYEE ID- ALPHANUMERIC(TEXT)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NAME-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GENDER-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DEPARTMENT -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SALARY - NUMERICAL </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START DATE - ALPHANUMERIC(TEXT)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FTE-  NUMERICAL</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EMPLOYEE TYPE-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EMPLOYEE LOCATION-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3FEATURES USED:DEPARTMENT - ALPHABETICAL(TEXT)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FTE-  NUMERICAL</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EMPLOYEE TYPE- ALPHABETICAL(TEXT)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5" name="矩形"/>
          <p:cNvSpPr>
            <a:spLocks/>
          </p:cNvSpPr>
          <p:nvPr/>
        </p:nvSpPr>
        <p:spPr>
          <a:xfrm rot="0">
            <a:off x="5471802" y="2807111"/>
            <a:ext cx="1257280" cy="329564"/>
          </a:xfrm>
          <a:prstGeom prst="rect"/>
          <a:noFill/>
          <a:ln w="12700" cmpd="sng" cap="flat">
            <a:noFill/>
            <a:prstDash val="solid"/>
            <a:miter/>
          </a:ln>
        </p:spPr>
      </p:sp>
    </p:spTree>
    <p:extLst>
      <p:ext uri="{BB962C8B-B14F-4D97-AF65-F5344CB8AC3E}">
        <p14:creationId xmlns:p14="http://schemas.microsoft.com/office/powerpoint/2010/main" val="32205242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200173" y="2278504"/>
            <a:ext cx="7490037" cy="2929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36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宋体" pitchFamily="0" charset="0"/>
                <a:cs typeface="Times New Roman" pitchFamily="18" charset="0"/>
              </a:rPr>
              <a:t>Effective data visualization makes it easier to present complex data in an engaging and understandable way.</a:t>
            </a:r>
            <a:endParaRPr lang="en-US" altLang="zh-CN" sz="4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4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92826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2024-08-29T12:23:48Z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