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officeDocument/2006/relationships/officeDocument" Target="ppt/presentation.xml" /><Relationship Id="rId1" Type="http://schemas.microsoft.com/office/2011/relationships/webextensiontaskpanes" Target="ppt/webextensions/taskpanes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7367B4-B127-4FC4-B56E-4696CC75A5FF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94C3600D-3405-4FCC-96CF-C39BB33F19CD}">
          <p14:sldIdLst>
            <p14:sldId id="261"/>
            <p14:sldId id="262"/>
            <p14:sldId id="269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81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ownloads\Employee_Dataset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(1).xlsx]Sheet3!PivotTable1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WORKPLACE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Sheet3!$B$3:$B$5</c:f>
              <c:strCache>
                <c:ptCount val="1"/>
                <c:pt idx="0">
                  <c:v>Fixed Term - Auckland, New Zealand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Sheet3!$B$6:$B$19</c:f>
              <c:numCache>
                <c:formatCode>General</c:formatCode>
                <c:ptCount val="13"/>
                <c:pt idx="0">
                  <c:v>1</c:v>
                </c:pt>
                <c:pt idx="3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87-46EF-B32A-3BB5044F2A3C}"/>
            </c:ext>
          </c:extLst>
        </c:ser>
        <c:ser>
          <c:idx val="1"/>
          <c:order val="1"/>
          <c:tx>
            <c:strRef>
              <c:f>Sheet3!$C$3:$C$5</c:f>
              <c:strCache>
                <c:ptCount val="1"/>
                <c:pt idx="0">
                  <c:v>Fixed Term - Chennai, India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Sheet3!$C$6:$C$19</c:f>
              <c:numCache>
                <c:formatCode>General</c:formatCode>
                <c:ptCount val="13"/>
                <c:pt idx="1">
                  <c:v>2</c:v>
                </c:pt>
                <c:pt idx="10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87-46EF-B32A-3BB5044F2A3C}"/>
            </c:ext>
          </c:extLst>
        </c:ser>
        <c:ser>
          <c:idx val="2"/>
          <c:order val="2"/>
          <c:tx>
            <c:strRef>
              <c:f>Sheet3!$D$3:$D$5</c:f>
              <c:strCache>
                <c:ptCount val="1"/>
                <c:pt idx="0">
                  <c:v>Fixed Term - Columbus, USA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Sheet3!$D$6:$D$19</c:f>
              <c:numCache>
                <c:formatCode>General</c:formatCode>
                <c:ptCount val="13"/>
                <c:pt idx="0">
                  <c:v>1</c:v>
                </c:pt>
                <c:pt idx="3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87-46EF-B32A-3BB5044F2A3C}"/>
            </c:ext>
          </c:extLst>
        </c:ser>
        <c:ser>
          <c:idx val="3"/>
          <c:order val="3"/>
          <c:tx>
            <c:strRef>
              <c:f>Sheet3!$E$3:$E$5</c:f>
              <c:strCache>
                <c:ptCount val="1"/>
                <c:pt idx="0">
                  <c:v>Fixed Term - Hyderabad, 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Sheet3!$E$6:$E$19</c:f>
              <c:numCache>
                <c:formatCode>General</c:formatCode>
                <c:ptCount val="13"/>
                <c:pt idx="0">
                  <c:v>2</c:v>
                </c:pt>
                <c:pt idx="2">
                  <c:v>2</c:v>
                </c:pt>
                <c:pt idx="6">
                  <c:v>1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87-46EF-B32A-3BB5044F2A3C}"/>
            </c:ext>
          </c:extLst>
        </c:ser>
        <c:ser>
          <c:idx val="4"/>
          <c:order val="4"/>
          <c:tx>
            <c:strRef>
              <c:f>Sheet3!$F$3:$F$5</c:f>
              <c:strCache>
                <c:ptCount val="1"/>
                <c:pt idx="0">
                  <c:v>Fixed Term - Remote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Sheet3!$F$6:$F$19</c:f>
              <c:numCache>
                <c:formatCode>General</c:formatCode>
                <c:ptCount val="13"/>
                <c:pt idx="1">
                  <c:v>1</c:v>
                </c:pt>
                <c:pt idx="2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87-46EF-B32A-3BB5044F2A3C}"/>
            </c:ext>
          </c:extLst>
        </c:ser>
        <c:ser>
          <c:idx val="5"/>
          <c:order val="5"/>
          <c:tx>
            <c:strRef>
              <c:f>Sheet3!$G$3:$G$5</c:f>
              <c:strCache>
                <c:ptCount val="1"/>
                <c:pt idx="0">
                  <c:v>Fixed Term - Seattle, 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Sheet3!$G$6:$G$19</c:f>
              <c:numCache>
                <c:formatCode>General</c:formatCode>
                <c:ptCount val="13"/>
                <c:pt idx="1">
                  <c:v>1</c:v>
                </c:pt>
                <c:pt idx="3">
                  <c:v>1</c:v>
                </c:pt>
                <c:pt idx="8">
                  <c:v>1</c:v>
                </c:pt>
                <c:pt idx="9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87-46EF-B32A-3BB5044F2A3C}"/>
            </c:ext>
          </c:extLst>
        </c:ser>
        <c:ser>
          <c:idx val="6"/>
          <c:order val="6"/>
          <c:tx>
            <c:strRef>
              <c:f>Sheet3!$H$3:$H$5</c:f>
              <c:strCache>
                <c:ptCount val="1"/>
                <c:pt idx="0">
                  <c:v>Fixed Term - 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Sheet3!$H$6:$H$19</c:f>
              <c:numCache>
                <c:formatCode>General</c:formatCode>
                <c:ptCount val="13"/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87-46EF-B32A-3BB5044F2A3C}"/>
            </c:ext>
          </c:extLst>
        </c:ser>
        <c:ser>
          <c:idx val="7"/>
          <c:order val="7"/>
          <c:tx>
            <c:strRef>
              <c:f>Sheet3!$J$3:$J$5</c:f>
              <c:strCache>
                <c:ptCount val="1"/>
                <c:pt idx="0">
                  <c:v>Permanent - 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Sheet3!$J$6:$J$19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3">
                  <c:v>1</c:v>
                </c:pt>
                <c:pt idx="5">
                  <c:v>2</c:v>
                </c:pt>
                <c:pt idx="6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587-46EF-B32A-3BB5044F2A3C}"/>
            </c:ext>
          </c:extLst>
        </c:ser>
        <c:ser>
          <c:idx val="8"/>
          <c:order val="8"/>
          <c:tx>
            <c:strRef>
              <c:f>Sheet3!$K$3:$K$5</c:f>
              <c:strCache>
                <c:ptCount val="1"/>
                <c:pt idx="0">
                  <c:v>Permanent - 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Sheet3!$K$6:$K$19</c:f>
              <c:numCache>
                <c:formatCode>General</c:formatCode>
                <c:ptCount val="13"/>
                <c:pt idx="0">
                  <c:v>2</c:v>
                </c:pt>
                <c:pt idx="1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7">
                  <c:v>3</c:v>
                </c:pt>
                <c:pt idx="8">
                  <c:v>2</c:v>
                </c:pt>
                <c:pt idx="11">
                  <c:v>2</c:v>
                </c:pt>
                <c:pt idx="1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87-46EF-B32A-3BB5044F2A3C}"/>
            </c:ext>
          </c:extLst>
        </c:ser>
        <c:ser>
          <c:idx val="9"/>
          <c:order val="9"/>
          <c:tx>
            <c:strRef>
              <c:f>Sheet3!$L$3:$L$5</c:f>
              <c:strCache>
                <c:ptCount val="1"/>
                <c:pt idx="0">
                  <c:v>Permanent - Columbus, USA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Sheet3!$L$6:$L$19</c:f>
              <c:numCache>
                <c:formatCode>General</c:formatCode>
                <c:ptCount val="13"/>
                <c:pt idx="0">
                  <c:v>2</c:v>
                </c:pt>
                <c:pt idx="1">
                  <c:v>7</c:v>
                </c:pt>
                <c:pt idx="2">
                  <c:v>1</c:v>
                </c:pt>
                <c:pt idx="3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587-46EF-B32A-3BB5044F2A3C}"/>
            </c:ext>
          </c:extLst>
        </c:ser>
        <c:ser>
          <c:idx val="10"/>
          <c:order val="10"/>
          <c:tx>
            <c:strRef>
              <c:f>Sheet3!$M$3:$M$5</c:f>
              <c:strCache>
                <c:ptCount val="1"/>
                <c:pt idx="0">
                  <c:v>Permanent - 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Sheet3!$M$6:$M$19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587-46EF-B32A-3BB5044F2A3C}"/>
            </c:ext>
          </c:extLst>
        </c:ser>
        <c:ser>
          <c:idx val="11"/>
          <c:order val="11"/>
          <c:tx>
            <c:strRef>
              <c:f>Sheet3!$N$3:$N$5</c:f>
              <c:strCache>
                <c:ptCount val="1"/>
                <c:pt idx="0">
                  <c:v>Permanent - 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Sheet3!$N$6:$N$19</c:f>
              <c:numCache>
                <c:formatCode>General</c:formatCode>
                <c:ptCount val="13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587-46EF-B32A-3BB5044F2A3C}"/>
            </c:ext>
          </c:extLst>
        </c:ser>
        <c:ser>
          <c:idx val="12"/>
          <c:order val="12"/>
          <c:tx>
            <c:strRef>
              <c:f>Sheet3!$O$3:$O$5</c:f>
              <c:strCache>
                <c:ptCount val="1"/>
                <c:pt idx="0">
                  <c:v>Permanent - 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Sheet3!$O$6:$O$19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10">
                  <c:v>2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587-46EF-B32A-3BB5044F2A3C}"/>
            </c:ext>
          </c:extLst>
        </c:ser>
        <c:ser>
          <c:idx val="13"/>
          <c:order val="13"/>
          <c:tx>
            <c:strRef>
              <c:f>Sheet3!$P$3:$P$5</c:f>
              <c:strCache>
                <c:ptCount val="1"/>
                <c:pt idx="0">
                  <c:v>Permanent - Wellington,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Sheet3!$P$6:$P$19</c:f>
              <c:numCache>
                <c:formatCode>General</c:formatCode>
                <c:ptCount val="13"/>
                <c:pt idx="0">
                  <c:v>1</c:v>
                </c:pt>
                <c:pt idx="2">
                  <c:v>3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8">
                  <c:v>2</c:v>
                </c:pt>
                <c:pt idx="10">
                  <c:v>3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587-46EF-B32A-3BB5044F2A3C}"/>
            </c:ext>
          </c:extLst>
        </c:ser>
        <c:ser>
          <c:idx val="14"/>
          <c:order val="14"/>
          <c:tx>
            <c:strRef>
              <c:f>Sheet3!$R$3:$R$5</c:f>
              <c:strCache>
                <c:ptCount val="1"/>
                <c:pt idx="0">
                  <c:v>Temporary - 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Sheet3!$R$6:$R$19</c:f>
              <c:numCache>
                <c:formatCode>General</c:formatCode>
                <c:ptCount val="13"/>
                <c:pt idx="3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587-46EF-B32A-3BB5044F2A3C}"/>
            </c:ext>
          </c:extLst>
        </c:ser>
        <c:ser>
          <c:idx val="15"/>
          <c:order val="15"/>
          <c:tx>
            <c:strRef>
              <c:f>Sheet3!$S$3:$S$5</c:f>
              <c:strCache>
                <c:ptCount val="1"/>
                <c:pt idx="0">
                  <c:v>Temporary - 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Sheet3!$S$6:$S$19</c:f>
              <c:numCache>
                <c:formatCode>General</c:formatCode>
                <c:ptCount val="13"/>
                <c:pt idx="4">
                  <c:v>1</c:v>
                </c:pt>
                <c:pt idx="7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587-46EF-B32A-3BB5044F2A3C}"/>
            </c:ext>
          </c:extLst>
        </c:ser>
        <c:ser>
          <c:idx val="16"/>
          <c:order val="16"/>
          <c:tx>
            <c:strRef>
              <c:f>Sheet3!$T$3:$T$5</c:f>
              <c:strCache>
                <c:ptCount val="1"/>
                <c:pt idx="0">
                  <c:v>Temporary - Columbus,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Sheet3!$T$6:$T$19</c:f>
              <c:numCache>
                <c:formatCode>General</c:formatCode>
                <c:ptCount val="13"/>
                <c:pt idx="2">
                  <c:v>1</c:v>
                </c:pt>
                <c:pt idx="4">
                  <c:v>1</c:v>
                </c:pt>
                <c:pt idx="7">
                  <c:v>1</c:v>
                </c:pt>
                <c:pt idx="1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587-46EF-B32A-3BB5044F2A3C}"/>
            </c:ext>
          </c:extLst>
        </c:ser>
        <c:ser>
          <c:idx val="17"/>
          <c:order val="17"/>
          <c:tx>
            <c:strRef>
              <c:f>Sheet3!$U$3:$U$5</c:f>
              <c:strCache>
                <c:ptCount val="1"/>
                <c:pt idx="0">
                  <c:v>Temporary - Hyderabad,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Sheet3!$U$6:$U$19</c:f>
              <c:numCache>
                <c:formatCode>General</c:formatCode>
                <c:ptCount val="13"/>
                <c:pt idx="2">
                  <c:v>1</c:v>
                </c:pt>
                <c:pt idx="5">
                  <c:v>1</c:v>
                </c:pt>
                <c:pt idx="8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587-46EF-B32A-3BB5044F2A3C}"/>
            </c:ext>
          </c:extLst>
        </c:ser>
        <c:ser>
          <c:idx val="18"/>
          <c:order val="18"/>
          <c:tx>
            <c:strRef>
              <c:f>Sheet3!$V$3:$V$5</c:f>
              <c:strCache>
                <c:ptCount val="1"/>
                <c:pt idx="0">
                  <c:v>Temporary - 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Sheet3!$V$6:$V$19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587-46EF-B32A-3BB5044F2A3C}"/>
            </c:ext>
          </c:extLst>
        </c:ser>
        <c:ser>
          <c:idx val="19"/>
          <c:order val="19"/>
          <c:tx>
            <c:strRef>
              <c:f>Sheet3!$W$3:$W$5</c:f>
              <c:strCache>
                <c:ptCount val="1"/>
                <c:pt idx="0">
                  <c:v>Temporary - 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Sheet3!$W$6:$W$19</c:f>
              <c:numCache>
                <c:formatCode>General</c:formatCode>
                <c:ptCount val="13"/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587-46EF-B32A-3BB5044F2A3C}"/>
            </c:ext>
          </c:extLst>
        </c:ser>
        <c:ser>
          <c:idx val="20"/>
          <c:order val="20"/>
          <c:tx>
            <c:strRef>
              <c:f>Sheet3!$X$3:$X$5</c:f>
              <c:strCache>
                <c:ptCount val="1"/>
                <c:pt idx="0">
                  <c:v>Temporary - 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Sheet3!$X$6:$X$19</c:f>
              <c:numCache>
                <c:formatCode>General</c:formatCode>
                <c:ptCount val="13"/>
                <c:pt idx="0">
                  <c:v>1</c:v>
                </c:pt>
                <c:pt idx="2">
                  <c:v>1</c:v>
                </c:pt>
                <c:pt idx="4">
                  <c:v>1</c:v>
                </c:pt>
                <c:pt idx="7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587-46EF-B32A-3BB5044F2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0955096"/>
        <c:axId val="570955800"/>
      </c:barChart>
      <c:catAx>
        <c:axId val="570955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955800"/>
        <c:crosses val="autoZero"/>
        <c:auto val="1"/>
        <c:lblAlgn val="ctr"/>
        <c:lblOffset val="100"/>
        <c:noMultiLvlLbl val="0"/>
      </c:catAx>
      <c:valAx>
        <c:axId val="570955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955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of 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363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651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8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10.jpeg" /><Relationship Id="rId5" Type="http://schemas.openxmlformats.org/officeDocument/2006/relationships/image" Target="../media/image9.jpeg" /><Relationship Id="rId4" Type="http://schemas.openxmlformats.org/officeDocument/2006/relationships/image" Target="../media/image8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2644698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MADHUMITHA.G</a:t>
            </a:r>
            <a:endParaRPr lang="en-US" sz="2400" dirty="0"/>
          </a:p>
          <a:p>
            <a:r>
              <a:rPr lang="en-US" sz="2400" dirty="0"/>
              <a:t>REGISTER NO:31221075</a:t>
            </a:r>
            <a:r>
              <a:rPr lang="en-IN" sz="2400" dirty="0"/>
              <a:t>0</a:t>
            </a:r>
            <a:r>
              <a:rPr lang="en-US" sz="2400" dirty="0"/>
              <a:t>/</a:t>
            </a:r>
            <a:r>
              <a:rPr lang="en-IN" sz="2400" dirty="0"/>
              <a:t>23DCE787E8C889F87844129B01A092CB</a:t>
            </a:r>
            <a:endParaRPr lang="en-US" sz="2400" dirty="0"/>
          </a:p>
          <a:p>
            <a:r>
              <a:rPr lang="en-US" sz="2400" dirty="0"/>
              <a:t>DEPARTMENT:B.COM(ACCOUNTING AND FINANCE)</a:t>
            </a:r>
          </a:p>
          <a:p>
            <a:r>
              <a:rPr lang="en-US" sz="2400" dirty="0"/>
              <a:t>COLLEGE: BHAKTAVATSALAM MEMORIAL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BE1D8-1579-3ED6-FBF3-D60092629314}"/>
              </a:ext>
            </a:extLst>
          </p:cNvPr>
          <p:cNvSpPr txBox="1"/>
          <p:nvPr/>
        </p:nvSpPr>
        <p:spPr>
          <a:xfrm>
            <a:off x="739775" y="1905000"/>
            <a:ext cx="897207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Data collection:</a:t>
            </a:r>
            <a:endParaRPr lang="en-IN" sz="2400" dirty="0"/>
          </a:p>
          <a:p>
            <a:r>
              <a:rPr lang="en-IN" dirty="0"/>
              <a:t>                    Data set collected for the </a:t>
            </a:r>
            <a:r>
              <a:rPr lang="en-IN" dirty="0" err="1"/>
              <a:t>edunet</a:t>
            </a:r>
            <a:r>
              <a:rPr lang="en-IN" dirty="0"/>
              <a:t> website to analyse various feature.</a:t>
            </a:r>
          </a:p>
          <a:p>
            <a:r>
              <a:rPr lang="en-IN" sz="2400" b="1" dirty="0"/>
              <a:t>Feature collection:</a:t>
            </a:r>
            <a:endParaRPr lang="en-IN" sz="2400" dirty="0"/>
          </a:p>
          <a:p>
            <a:r>
              <a:rPr lang="en-IN" sz="2400" dirty="0"/>
              <a:t>                </a:t>
            </a:r>
            <a:r>
              <a:rPr lang="en-IN" dirty="0"/>
              <a:t>Identified the various features in excel to analyse and clean the data.</a:t>
            </a:r>
          </a:p>
          <a:p>
            <a:r>
              <a:rPr lang="en-IN" sz="2400" b="1" dirty="0"/>
              <a:t>Data cleaning:</a:t>
            </a:r>
            <a:r>
              <a:rPr lang="en-IN" sz="2400" dirty="0"/>
              <a:t> </a:t>
            </a:r>
          </a:p>
          <a:p>
            <a:r>
              <a:rPr lang="en-IN" sz="2400" dirty="0"/>
              <a:t>                </a:t>
            </a:r>
            <a:r>
              <a:rPr lang="en-IN" dirty="0"/>
              <a:t>In his process identified the missing figures and filtered it.</a:t>
            </a:r>
          </a:p>
          <a:p>
            <a:r>
              <a:rPr lang="en-IN" sz="2400" b="1" dirty="0"/>
              <a:t>summary:</a:t>
            </a:r>
          </a:p>
          <a:p>
            <a:r>
              <a:rPr lang="en-IN" sz="2400" b="1" dirty="0"/>
              <a:t>                </a:t>
            </a:r>
            <a:r>
              <a:rPr lang="en-IN" dirty="0"/>
              <a:t>In the pivot table used employee ID, name, department, work location , employee</a:t>
            </a:r>
          </a:p>
          <a:p>
            <a:r>
              <a:rPr lang="en-US" dirty="0"/>
              <a:t> type features are used.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E1D7154-4E84-F1ED-9EB1-A795E3D3E8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06482"/>
              </p:ext>
            </p:extLst>
          </p:nvPr>
        </p:nvGraphicFramePr>
        <p:xfrm>
          <a:off x="1743075" y="1745455"/>
          <a:ext cx="7400925" cy="4502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9331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                                                                                                                                  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    This data analysis provides information about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 which location more employee type is engaged and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also analysis in which location more departments are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engaged.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Workplace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99FF9-A483-C556-8CAB-D3B121C94894}"/>
              </a:ext>
            </a:extLst>
          </p:cNvPr>
          <p:cNvSpPr txBox="1"/>
          <p:nvPr/>
        </p:nvSpPr>
        <p:spPr>
          <a:xfrm>
            <a:off x="1219200" y="1524000"/>
            <a:ext cx="79388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3200" dirty="0"/>
              <a:t>To analyze workplace data to gain insights into employee satisfaction, productivity, and overall workplace environment. This analysis aims to identify areas for improvement, optimize resource allocation, and enhance employee experience.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337592-4466-14F6-309A-3DDBC7CD2DD2}"/>
              </a:ext>
            </a:extLst>
          </p:cNvPr>
          <p:cNvSpPr txBox="1"/>
          <p:nvPr/>
        </p:nvSpPr>
        <p:spPr>
          <a:xfrm>
            <a:off x="739776" y="2133600"/>
            <a:ext cx="90301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This data analysis provides information about the work</a:t>
            </a:r>
          </a:p>
          <a:p>
            <a:r>
              <a:rPr lang="en-IN" sz="2800" dirty="0"/>
              <a:t>Place of the employee within their locality based on the departments. It provides information about the preference and satisfaction of the employees about their workplace.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026" name="Picture 2" descr="Employer Labor Taste Recipe Company, e learning, company, trademark png |  PNGEgg">
            <a:extLst>
              <a:ext uri="{FF2B5EF4-FFF2-40B4-BE49-F238E27FC236}">
                <a16:creationId xmlns:a16="http://schemas.microsoft.com/office/drawing/2014/main" id="{5EAB8F01-A993-3CCD-8271-4E38C3D64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72054"/>
            <a:ext cx="2057400" cy="201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ployee icon logo vector illustration. Management people symbol template  for graphic and web design collection 9316899 Vector Art at Vecteezy">
            <a:extLst>
              <a:ext uri="{FF2B5EF4-FFF2-40B4-BE49-F238E27FC236}">
                <a16:creationId xmlns:a16="http://schemas.microsoft.com/office/drawing/2014/main" id="{CB522262-BA79-885E-20C0-E06A756E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01" y="1608113"/>
            <a:ext cx="29718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HRM by Vareno on Dribbble">
            <a:extLst>
              <a:ext uri="{FF2B5EF4-FFF2-40B4-BE49-F238E27FC236}">
                <a16:creationId xmlns:a16="http://schemas.microsoft.com/office/drawing/2014/main" id="{8D52D64E-7A86-BD72-A041-FC964978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7" y="1857375"/>
            <a:ext cx="3276600" cy="234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681765-EFF2-B6B3-6D15-69E696473C6B}"/>
              </a:ext>
            </a:extLst>
          </p:cNvPr>
          <p:cNvSpPr txBox="1"/>
          <p:nvPr/>
        </p:nvSpPr>
        <p:spPr>
          <a:xfrm>
            <a:off x="600075" y="4175467"/>
            <a:ext cx="20001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Employer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F1829-BE36-A62A-3D48-5EB9ED5D868D}"/>
              </a:ext>
            </a:extLst>
          </p:cNvPr>
          <p:cNvSpPr txBox="1"/>
          <p:nvPr/>
        </p:nvSpPr>
        <p:spPr>
          <a:xfrm>
            <a:off x="3800548" y="4198430"/>
            <a:ext cx="19134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Employee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D93775-80CF-3121-AD3F-AC1BF19E9089}"/>
              </a:ext>
            </a:extLst>
          </p:cNvPr>
          <p:cNvSpPr txBox="1"/>
          <p:nvPr/>
        </p:nvSpPr>
        <p:spPr>
          <a:xfrm>
            <a:off x="6916688" y="4229750"/>
            <a:ext cx="61053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Human Resource </a:t>
            </a:r>
          </a:p>
          <a:p>
            <a:r>
              <a:rPr lang="en-US" sz="3200" b="1" i="1" dirty="0"/>
              <a:t>      Manager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8CACC1-7CCF-46D2-0BD2-6E3EED861068}"/>
              </a:ext>
            </a:extLst>
          </p:cNvPr>
          <p:cNvSpPr txBox="1"/>
          <p:nvPr/>
        </p:nvSpPr>
        <p:spPr>
          <a:xfrm>
            <a:off x="2991817" y="2043538"/>
            <a:ext cx="6208366" cy="3788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CONDITIONAL FORMATTING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This formatting is used to highlight the missing values in the</a:t>
            </a:r>
          </a:p>
          <a:p>
            <a:pPr>
              <a:lnSpc>
                <a:spcPct val="150000"/>
              </a:lnSpc>
            </a:pPr>
            <a:r>
              <a:rPr lang="en-US" dirty="0"/>
              <a:t>Boxes.</a:t>
            </a:r>
          </a:p>
          <a:p>
            <a:pPr>
              <a:lnSpc>
                <a:spcPct val="150000"/>
              </a:lnSpc>
            </a:pPr>
            <a:r>
              <a:rPr lang="en-US" dirty="0"/>
              <a:t>FILTERING</a:t>
            </a:r>
          </a:p>
          <a:p>
            <a:pPr>
              <a:lnSpc>
                <a:spcPct val="150000"/>
              </a:lnSpc>
            </a:pPr>
            <a:r>
              <a:rPr lang="en-US" dirty="0"/>
              <a:t>      This process removes the blank boxes.</a:t>
            </a:r>
          </a:p>
          <a:p>
            <a:pPr>
              <a:lnSpc>
                <a:spcPct val="150000"/>
              </a:lnSpc>
            </a:pPr>
            <a:r>
              <a:rPr lang="en-US" dirty="0"/>
              <a:t>PIVOT TABLE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This is used to summarize the analysis of the data.</a:t>
            </a:r>
          </a:p>
          <a:p>
            <a:pPr>
              <a:lnSpc>
                <a:spcPct val="150000"/>
              </a:lnSpc>
            </a:pPr>
            <a:r>
              <a:rPr lang="en-US" dirty="0"/>
              <a:t>GRAPH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Which visualize the </a:t>
            </a:r>
            <a:r>
              <a:rPr lang="en-US" dirty="0" err="1"/>
              <a:t>analysed</a:t>
            </a:r>
            <a:r>
              <a:rPr lang="en-US" dirty="0"/>
              <a:t> data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A6392-84C2-6E11-A3D2-3E073316A27E}"/>
              </a:ext>
            </a:extLst>
          </p:cNvPr>
          <p:cNvSpPr txBox="1"/>
          <p:nvPr/>
        </p:nvSpPr>
        <p:spPr>
          <a:xfrm>
            <a:off x="1295400" y="167640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        Employee work location data set which is extracted from Kaggle.</a:t>
            </a:r>
          </a:p>
          <a:p>
            <a:r>
              <a:rPr lang="en-IN" sz="3200" dirty="0"/>
              <a:t>    which contains 8 features. From that I used the 5 features. That are name, </a:t>
            </a:r>
          </a:p>
          <a:p>
            <a:r>
              <a:rPr lang="en-IN" sz="3200" dirty="0"/>
              <a:t>Department,  employee type, work location and the employee ID</a:t>
            </a:r>
            <a:r>
              <a:rPr lang="en-IN" dirty="0"/>
              <a:t>.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BDD599-B820-7E1E-AB88-ACA6404BEACA}"/>
              </a:ext>
            </a:extLst>
          </p:cNvPr>
          <p:cNvSpPr txBox="1"/>
          <p:nvPr/>
        </p:nvSpPr>
        <p:spPr>
          <a:xfrm>
            <a:off x="2533650" y="2171357"/>
            <a:ext cx="66103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       Used t the sort and filter option to filter the no date items from the column start date of the employee.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 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7D64060-74B5-42C4-A9D3-E7CD1902719A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412</Words>
  <Application>Microsoft Office PowerPoint</Application>
  <PresentationFormat>Widescreen</PresentationFormat>
  <Paragraphs>74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                                                                                                                                                    This data analysis provides information about  in which location more employee type is engaged and  also analysis in which location more departments are  engaged.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madhumithamadhu1708@gmail.com</cp:lastModifiedBy>
  <cp:revision>19</cp:revision>
  <dcterms:created xsi:type="dcterms:W3CDTF">2024-03-29T15:07:22Z</dcterms:created>
  <dcterms:modified xsi:type="dcterms:W3CDTF">2024-08-31T07:56:01Z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