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nju\Documents\naanmudhalvanemployee%20data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[naanmudhalvanemployee data.xlsx]Sheet2!PivotTable2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Employment</a:t>
            </a:r>
            <a:r>
              <a:rPr lang="en-IN" baseline="0"/>
              <a:t> performance analysis</a:t>
            </a:r>
            <a:endParaRPr lang="en-IN"/>
          </a:p>
        </c:rich>
      </c:tx>
      <c:layout>
        <c:manualLayout>
          <c:xMode val="edge"/>
          <c:yMode val="edge"/>
          <c:x val="0.10638600034715102"/>
          <c:y val="2.2727272727272759E-2"/>
        </c:manualLayout>
      </c:layout>
      <c:overlay val="1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9.481850840789191E-2"/>
          <c:y val="0.16705499880696742"/>
          <c:w val="0.66165569985114614"/>
          <c:h val="0.728850811262228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2A-4F4A-9250-82591DB859B2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trendline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2A-4F4A-9250-82591DB859B2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invertIfNegative val="0"/>
          <c:trendline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2A-4F4A-9250-82591DB859B2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VERYHIGH</c:v>
                </c:pt>
              </c:strCache>
            </c:strRef>
          </c:tx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B2A-4F4A-9250-82591DB85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869632"/>
        <c:axId val="81007744"/>
      </c:barChart>
      <c:catAx>
        <c:axId val="80869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Performance</a:t>
                </a:r>
                <a:r>
                  <a:rPr lang="en-IN" baseline="0"/>
                  <a:t> level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76536569201394955"/>
              <c:y val="0.20755666905273204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81007744"/>
        <c:crosses val="autoZero"/>
        <c:auto val="1"/>
        <c:lblAlgn val="ctr"/>
        <c:lblOffset val="100"/>
        <c:noMultiLvlLbl val="0"/>
      </c:catAx>
      <c:valAx>
        <c:axId val="81007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08696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3074939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K.MADHUMITHA</a:t>
            </a:r>
          </a:p>
          <a:p>
            <a:r>
              <a:rPr lang="en-US" sz="2400" dirty="0"/>
              <a:t>REGISTER NO:312209843</a:t>
            </a:r>
          </a:p>
          <a:p>
            <a:r>
              <a:rPr lang="en-US" sz="2400" dirty="0"/>
              <a:t>NM ID:103C70A188021FEAF794B66DEBBB5DCD</a:t>
            </a:r>
          </a:p>
          <a:p>
            <a:r>
              <a:rPr lang="en-US" sz="2400" dirty="0" err="1"/>
              <a:t>DEPARTMENT:B.Com</a:t>
            </a:r>
            <a:r>
              <a:rPr lang="en-US" sz="2400" dirty="0"/>
              <a:t> Accounting and Finance 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Valliammal</a:t>
            </a:r>
            <a:r>
              <a:rPr lang="en-US" sz="2400" dirty="0"/>
              <a:t> College for Women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595275" y="1928802"/>
            <a:ext cx="9429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model helps in automated reporting , and clear </a:t>
            </a:r>
            <a:r>
              <a:rPr lang="en-US" sz="2800" dirty="0" err="1"/>
              <a:t>visualisation</a:t>
            </a:r>
            <a:r>
              <a:rPr lang="en-US" sz="2800" dirty="0"/>
              <a:t> on key performance metrics.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881026" y="1500174"/>
          <a:ext cx="7858180" cy="485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398" y="2000240"/>
            <a:ext cx="9501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excel based solution provides dynamic </a:t>
            </a:r>
            <a:r>
              <a:rPr lang="en-US" sz="2800" dirty="0" err="1"/>
              <a:t>visualised</a:t>
            </a:r>
            <a:r>
              <a:rPr lang="en-US" sz="2800" dirty="0"/>
              <a:t> information and data driven recommendation to drive improvements of the company.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238084" y="2428868"/>
            <a:ext cx="97091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done for various reasons</a:t>
            </a:r>
          </a:p>
          <a:p>
            <a:r>
              <a:rPr lang="en-US" sz="2800" dirty="0"/>
              <a:t>Including performance evaluation, goal setting, </a:t>
            </a:r>
          </a:p>
          <a:p>
            <a:r>
              <a:rPr lang="en-US" sz="2800" dirty="0"/>
              <a:t>Development planning, promotion and career and so on.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3836" y="2786058"/>
            <a:ext cx="93806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a systematic process </a:t>
            </a:r>
          </a:p>
          <a:p>
            <a:r>
              <a:rPr lang="en-US" sz="2800" dirty="0"/>
              <a:t>Of evaluating an employee’s job performance, contribution, </a:t>
            </a:r>
          </a:p>
          <a:p>
            <a:r>
              <a:rPr lang="en-US" sz="2800" dirty="0"/>
              <a:t>And achievements to assess the strengths and weaknesses.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380961" y="2857496"/>
            <a:ext cx="10072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Several stakeholders, employees, managers, customers  and investors  are the end users.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2809852" y="2571744"/>
            <a:ext cx="95994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Conditional formatting- for missing statement</a:t>
            </a:r>
          </a:p>
          <a:p>
            <a:r>
              <a:rPr lang="en-US" sz="2800" dirty="0"/>
              <a:t>Filter- for removing blanks</a:t>
            </a:r>
          </a:p>
          <a:p>
            <a:r>
              <a:rPr lang="en-US" sz="2800" dirty="0"/>
              <a:t>Formula-for performance level</a:t>
            </a:r>
          </a:p>
          <a:p>
            <a:r>
              <a:rPr lang="en-US" sz="2800" dirty="0"/>
              <a:t>Pivot- for </a:t>
            </a:r>
            <a:r>
              <a:rPr lang="en-US" sz="2800" dirty="0" err="1"/>
              <a:t>summarised</a:t>
            </a:r>
            <a:r>
              <a:rPr lang="en-US" sz="2800" dirty="0"/>
              <a:t> view of employee’s performance</a:t>
            </a:r>
          </a:p>
          <a:p>
            <a:r>
              <a:rPr lang="en-US" sz="2800" dirty="0"/>
              <a:t>Graph-for data </a:t>
            </a:r>
            <a:r>
              <a:rPr lang="en-US" sz="2800" dirty="0" err="1"/>
              <a:t>visualisation</a:t>
            </a:r>
            <a:r>
              <a:rPr lang="en-US" sz="2800" dirty="0"/>
              <a:t>.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3902" y="1285860"/>
            <a:ext cx="51435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Employee-</a:t>
            </a:r>
            <a:r>
              <a:rPr lang="en-US" sz="2400" dirty="0" err="1"/>
              <a:t>kaggle</a:t>
            </a:r>
            <a:endParaRPr lang="en-US" sz="2400" dirty="0"/>
          </a:p>
          <a:p>
            <a:r>
              <a:rPr lang="en-US" sz="2400" dirty="0"/>
              <a:t>26-features are there</a:t>
            </a:r>
          </a:p>
          <a:p>
            <a:r>
              <a:rPr lang="en-US" sz="2400" dirty="0"/>
              <a:t>10- features used</a:t>
            </a:r>
          </a:p>
          <a:p>
            <a:r>
              <a:rPr lang="en-US" sz="2400" b="1" dirty="0"/>
              <a:t>They are:</a:t>
            </a:r>
          </a:p>
          <a:p>
            <a:pPr marL="514350" indent="-514350">
              <a:buAutoNum type="arabicPeriod"/>
            </a:pPr>
            <a:r>
              <a:rPr lang="en-US" sz="2400" dirty="0"/>
              <a:t>Employee id</a:t>
            </a:r>
          </a:p>
          <a:p>
            <a:pPr marL="514350" indent="-514350">
              <a:buAutoNum type="arabicPeriod"/>
            </a:pPr>
            <a:r>
              <a:rPr lang="en-US" sz="2400" dirty="0"/>
              <a:t>Name</a:t>
            </a:r>
          </a:p>
          <a:p>
            <a:pPr marL="514350" indent="-514350">
              <a:buAutoNum type="arabicPeriod"/>
            </a:pPr>
            <a:r>
              <a:rPr lang="en-US" sz="2400" dirty="0"/>
              <a:t>Exit date</a:t>
            </a:r>
          </a:p>
          <a:p>
            <a:pPr marL="514350" indent="-514350">
              <a:buAutoNum type="arabicPeriod"/>
            </a:pPr>
            <a:r>
              <a:rPr lang="en-US" sz="2400" dirty="0"/>
              <a:t>Business unit</a:t>
            </a:r>
          </a:p>
          <a:p>
            <a:pPr marL="514350" indent="-514350">
              <a:buAutoNum type="arabicPeriod"/>
            </a:pPr>
            <a:r>
              <a:rPr lang="en-US" sz="2400" dirty="0"/>
              <a:t>Employee status</a:t>
            </a:r>
          </a:p>
          <a:p>
            <a:pPr marL="514350" indent="-514350">
              <a:buAutoNum type="arabicPeriod"/>
            </a:pPr>
            <a:r>
              <a:rPr lang="en-US" sz="2400" dirty="0"/>
              <a:t>Employee type</a:t>
            </a:r>
          </a:p>
          <a:p>
            <a:pPr marL="514350" indent="-514350">
              <a:buAutoNum type="arabicPeriod"/>
            </a:pPr>
            <a:r>
              <a:rPr lang="en-US" sz="2400" dirty="0"/>
              <a:t>Gender-male/female</a:t>
            </a:r>
          </a:p>
          <a:p>
            <a:pPr marL="514350" indent="-514350">
              <a:buAutoNum type="arabicPeriod"/>
            </a:pPr>
            <a:r>
              <a:rPr lang="en-US" sz="2400" dirty="0"/>
              <a:t>Performance score</a:t>
            </a:r>
          </a:p>
          <a:p>
            <a:pPr marL="514350" indent="-514350">
              <a:buAutoNum type="arabicPeriod"/>
            </a:pPr>
            <a:r>
              <a:rPr lang="en-US" sz="2400" dirty="0"/>
              <a:t>Employee rating</a:t>
            </a:r>
          </a:p>
          <a:p>
            <a:pPr marL="514350" indent="-514350">
              <a:buAutoNum type="arabicPeriod"/>
            </a:pPr>
            <a:r>
              <a:rPr lang="en-US" sz="2400" dirty="0"/>
              <a:t>Performance level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95472" y="2000240"/>
            <a:ext cx="82153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Performance level</a:t>
            </a:r>
          </a:p>
          <a:p>
            <a:r>
              <a:rPr lang="en-IN" sz="2400" dirty="0"/>
              <a:t>=IF(J8&gt;=5,"VERYHIGH",IF(J8=4,"HIGH",IF(J8=3,"MED","LOW")))</a:t>
            </a:r>
          </a:p>
          <a:p>
            <a:r>
              <a:rPr lang="en-US" sz="2400" dirty="0"/>
              <a:t>The above formula helps to transform data into actionable intelligence to elevate </a:t>
            </a:r>
            <a:r>
              <a:rPr lang="en-US" sz="2400" dirty="0" err="1"/>
              <a:t>emloyee</a:t>
            </a:r>
            <a:r>
              <a:rPr lang="en-US" sz="2400" dirty="0"/>
              <a:t> growth.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275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919840510214</cp:lastModifiedBy>
  <cp:revision>25</cp:revision>
  <dcterms:created xsi:type="dcterms:W3CDTF">2024-03-29T15:07:22Z</dcterms:created>
  <dcterms:modified xsi:type="dcterms:W3CDTF">2024-08-27T16:31:40Z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