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custom" cy="7562850" cx="10693400"/>
  <p:notesSz cx="10693400" cy="756285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1pPr>
    <a:lvl2pPr algn="l" eaLnBrk="0" fontAlgn="base" hangingPunct="0" indent="0" latinLnBrk="0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2pPr>
    <a:lvl3pPr algn="l" eaLnBrk="0" fontAlgn="base" hangingPunct="0" indent="0" latinLnBrk="0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3pPr>
    <a:lvl4pPr algn="l" eaLnBrk="0" fontAlgn="base" hangingPunct="0" indent="0" latinLnBrk="0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4pPr>
    <a:lvl5pPr algn="l" eaLnBrk="0" fontAlgn="base" hangingPunct="0" indent="0" latinLnBrk="0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5" d="100"/>
          <a:sy n="65" d="100"/>
        </p:scale>
        <p:origin x="1002" y="60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4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768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85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769" name="Holder 5"/>
          <p:cNvSpPr/>
          <p:nvPr>
            <p:ph type="dt" sz="half" idx="6"/>
          </p:nvPr>
        </p:nvSpPr>
        <p:spPr>
          <a:xfrm rot="0">
            <a:off x="534987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eaLnBrk="1" hangingPunct="1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70" name="Holder 6"/>
          <p:cNvSpPr/>
          <p:nvPr>
            <p:ph type="sldNum" sz="quarter" idx="7"/>
          </p:nvPr>
        </p:nvSpPr>
        <p:spPr>
          <a:xfrm rot="0">
            <a:off x="7699375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>
                <a:solidFill>
                  <a:srgbClr val="898989"/>
                </a:solidFill>
              </a:rPr>
              <a:pPr algn="r" eaLnBrk="1" hangingPunct="1" lvl="0"/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1048771" name="Holder 4"/>
          <p:cNvSpPr/>
          <p:nvPr>
            <p:ph type="ftr" sz="quarter" idx="5"/>
          </p:nvPr>
        </p:nvSpPr>
        <p:spPr>
          <a:xfrm rot="0">
            <a:off x="3635375" y="7034212"/>
            <a:ext cx="3422650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85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3" name="Holder 5"/>
          <p:cNvSpPr/>
          <p:nvPr>
            <p:ph type="dt" sz="half" idx="6"/>
          </p:nvPr>
        </p:nvSpPr>
        <p:spPr>
          <a:xfrm rot="0">
            <a:off x="534987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eaLnBrk="1" hangingPunct="1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4" name="Holder 6"/>
          <p:cNvSpPr/>
          <p:nvPr>
            <p:ph type="sldNum" sz="quarter" idx="7"/>
          </p:nvPr>
        </p:nvSpPr>
        <p:spPr>
          <a:xfrm rot="0">
            <a:off x="7699375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>
                <a:solidFill>
                  <a:srgbClr val="898989"/>
                </a:solidFill>
              </a:rPr>
              <a:pPr algn="r" eaLnBrk="1" hangingPunct="1" lvl="0"/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1048585" name="Holder 4"/>
          <p:cNvSpPr/>
          <p:nvPr>
            <p:ph type="ftr" sz="quarter" idx="5"/>
          </p:nvPr>
        </p:nvSpPr>
        <p:spPr>
          <a:xfrm rot="0">
            <a:off x="3635375" y="7034212"/>
            <a:ext cx="3422650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77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5" name="Holder 5"/>
          <p:cNvSpPr/>
          <p:nvPr>
            <p:ph type="dt" sz="half" idx="6"/>
          </p:nvPr>
        </p:nvSpPr>
        <p:spPr>
          <a:xfrm rot="0">
            <a:off x="534987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eaLnBrk="1" hangingPunct="1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76" name="Holder 6"/>
          <p:cNvSpPr/>
          <p:nvPr>
            <p:ph type="sldNum" sz="quarter" idx="7"/>
          </p:nvPr>
        </p:nvSpPr>
        <p:spPr>
          <a:xfrm rot="0">
            <a:off x="7699375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>
                <a:solidFill>
                  <a:srgbClr val="898989"/>
                </a:solidFill>
              </a:rPr>
              <a:pPr algn="r" eaLnBrk="1" hangingPunct="1" lvl="0"/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1048777" name="Holder 4"/>
          <p:cNvSpPr/>
          <p:nvPr>
            <p:ph type="ftr" sz="quarter" idx="5"/>
          </p:nvPr>
        </p:nvSpPr>
        <p:spPr>
          <a:xfrm rot="0">
            <a:off x="3635375" y="7034212"/>
            <a:ext cx="3422650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440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1048779" name="Holder 5"/>
          <p:cNvSpPr/>
          <p:nvPr>
            <p:ph type="dt" sz="half" idx="6"/>
          </p:nvPr>
        </p:nvSpPr>
        <p:spPr>
          <a:xfrm rot="0">
            <a:off x="534987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eaLnBrk="1" hangingPunct="1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780" name="Holder 6"/>
          <p:cNvSpPr/>
          <p:nvPr>
            <p:ph type="sldNum" sz="quarter" idx="7"/>
          </p:nvPr>
        </p:nvSpPr>
        <p:spPr>
          <a:xfrm rot="0">
            <a:off x="7699375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>
                <a:solidFill>
                  <a:srgbClr val="898989"/>
                </a:solidFill>
              </a:rPr>
              <a:pPr algn="r" eaLnBrk="1" hangingPunct="1" lvl="0"/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1048781" name="Holder 4"/>
          <p:cNvSpPr/>
          <p:nvPr>
            <p:ph type="ftr" sz="quarter" idx="5"/>
          </p:nvPr>
        </p:nvSpPr>
        <p:spPr>
          <a:xfrm rot="0">
            <a:off x="3635375" y="7034212"/>
            <a:ext cx="3422650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5"/>
          <p:cNvSpPr/>
          <p:nvPr>
            <p:ph type="dt" sz="half" idx="6"/>
          </p:nvPr>
        </p:nvSpPr>
        <p:spPr>
          <a:xfrm rot="0">
            <a:off x="534987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eaLnBrk="1" hangingPunct="1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98" name="Holder 6"/>
          <p:cNvSpPr/>
          <p:nvPr>
            <p:ph type="sldNum" sz="quarter" idx="7"/>
          </p:nvPr>
        </p:nvSpPr>
        <p:spPr>
          <a:xfrm rot="0">
            <a:off x="7699375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>
                <a:solidFill>
                  <a:srgbClr val="898989"/>
                </a:solidFill>
              </a:rPr>
              <a:pPr algn="r" eaLnBrk="1" hangingPunct="1" lvl="0"/>
            </a:fld>
            <a:endParaRPr>
              <a:solidFill>
                <a:srgbClr val="898989"/>
              </a:solidFill>
            </a:endParaRPr>
          </a:p>
        </p:txBody>
      </p:sp>
      <p:sp>
        <p:nvSpPr>
          <p:cNvPr id="1048599" name="Holder 4"/>
          <p:cNvSpPr/>
          <p:nvPr>
            <p:ph type="ftr" sz="quarter" idx="5"/>
          </p:nvPr>
        </p:nvSpPr>
        <p:spPr>
          <a:xfrm rot="0">
            <a:off x="3635375" y="7034212"/>
            <a:ext cx="3422650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1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Holder 2"/>
          <p:cNvSpPr/>
          <p:nvPr>
            <p:ph type="title" sz="full" idx="0"/>
          </p:nvPr>
        </p:nvSpPr>
        <p:spPr>
          <a:xfrm rot="0">
            <a:off x="600075" y="965200"/>
            <a:ext cx="9493250" cy="7715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/>
        </p:txBody>
      </p:sp>
      <p:sp>
        <p:nvSpPr>
          <p:cNvPr id="1048577" name="Holder 3"/>
          <p:cNvSpPr/>
          <p:nvPr>
            <p:ph type="body" sz="full" idx="1"/>
          </p:nvPr>
        </p:nvSpPr>
        <p:spPr>
          <a:xfrm rot="0">
            <a:off x="2378075" y="2376487"/>
            <a:ext cx="6410325" cy="3554412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p/>
        </p:txBody>
      </p:sp>
      <p:sp>
        <p:nvSpPr>
          <p:cNvPr id="1048578" name="Holder 4"/>
          <p:cNvSpPr/>
          <p:nvPr>
            <p:ph type="ftr" sz="quarter" idx="5"/>
          </p:nvPr>
        </p:nvSpPr>
        <p:spPr>
          <a:xfrm rot="0">
            <a:off x="3635375" y="7034212"/>
            <a:ext cx="3422650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ctr" eaLnBrk="1" hangingPunct="1" lvl="0"/>
            <a:endParaRPr>
              <a:solidFill>
                <a:srgbClr val="898989"/>
              </a:solidFill>
            </a:endParaRPr>
          </a:p>
        </p:txBody>
      </p:sp>
      <p:sp>
        <p:nvSpPr>
          <p:cNvPr id="1048579" name="Holder 5"/>
          <p:cNvSpPr/>
          <p:nvPr>
            <p:ph type="dt" sz="half" idx="6"/>
          </p:nvPr>
        </p:nvSpPr>
        <p:spPr>
          <a:xfrm rot="0">
            <a:off x="534987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lvl="0"/>
            <a:fld id="{566ABCEB-ACFC-4714-9973-3DA970169C29}" type="datetime1">
              <a:rPr altLang="en-US" lang="en-US">
                <a:solidFill>
                  <a:srgbClr val="898989"/>
                </a:solidFill>
              </a:rPr>
              <a:pPr eaLnBrk="1" hangingPunct="1" lvl="0"/>
            </a:fld>
            <a:endParaRPr altLang="en-US" lang="en-US">
              <a:solidFill>
                <a:srgbClr val="898989"/>
              </a:solidFill>
            </a:endParaRPr>
          </a:p>
        </p:txBody>
      </p:sp>
      <p:sp>
        <p:nvSpPr>
          <p:cNvPr id="1048580" name="Holder 6"/>
          <p:cNvSpPr/>
          <p:nvPr>
            <p:ph type="sldNum" sz="quarter" idx="7"/>
          </p:nvPr>
        </p:nvSpPr>
        <p:spPr>
          <a:xfrm rot="0">
            <a:off x="7699375" y="7034212"/>
            <a:ext cx="2459037" cy="377825"/>
          </a:xfrm>
          <a:prstGeom prst="rect"/>
          <a:noFill/>
          <a:ln>
            <a:noFill/>
          </a:ln>
        </p:spPr>
        <p:txBody>
          <a:bodyPr anchor="t" bIns="0" lIns="0" rIns="0" tIns="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algn="r" eaLnBrk="1" hangingPunct="1" lvl="0"/>
            <a:fld id="{566ABCEB-ACFC-4714-9973-3DA970169C29}" type="slidenum">
              <a:rPr>
                <a:solidFill>
                  <a:srgbClr val="898989"/>
                </a:solidFill>
              </a:rPr>
              <a:pPr algn="r" eaLnBrk="1" hangingPunct="1" lvl="0"/>
            </a:fld>
            <a:endParaRPr>
              <a:solidFill>
                <a:srgbClr val="89898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1" sldNum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6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7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8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9.jpeg"/><Relationship Id="rId2" Type="http://schemas.openxmlformats.org/officeDocument/2006/relationships/image" Target="../media/image110.jpeg"/><Relationship Id="rId3" Type="http://schemas.openxmlformats.org/officeDocument/2006/relationships/image" Target="../media/image111.jpeg"/><Relationship Id="rId4" Type="http://schemas.openxmlformats.org/officeDocument/2006/relationships/image" Target="../media/image112.jpeg"/><Relationship Id="rId5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3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6" Type="http://schemas.openxmlformats.org/officeDocument/2006/relationships/image" Target="../media/image14.jpe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jpe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jpeg"/><Relationship Id="rId16" Type="http://schemas.openxmlformats.org/officeDocument/2006/relationships/image" Target="../media/image24.png"/><Relationship Id="rId17" Type="http://schemas.openxmlformats.org/officeDocument/2006/relationships/image" Target="../media/image25.jpeg"/><Relationship Id="rId18" Type="http://schemas.openxmlformats.org/officeDocument/2006/relationships/image" Target="../media/image26.png"/><Relationship Id="rId19" Type="http://schemas.openxmlformats.org/officeDocument/2006/relationships/image" Target="../media/image27.jpe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jpeg"/><Relationship Id="rId27" Type="http://schemas.openxmlformats.org/officeDocument/2006/relationships/image" Target="../media/image35.jpe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jpeg"/><Relationship Id="rId32" Type="http://schemas.openxmlformats.org/officeDocument/2006/relationships/image" Target="../media/image40.png"/><Relationship Id="rId33" Type="http://schemas.openxmlformats.org/officeDocument/2006/relationships/image" Target="../media/image41.jpeg"/><Relationship Id="rId34" Type="http://schemas.openxmlformats.org/officeDocument/2006/relationships/image" Target="../media/image42.jpeg"/><Relationship Id="rId35" Type="http://schemas.openxmlformats.org/officeDocument/2006/relationships/image" Target="../media/image43.jpeg"/><Relationship Id="rId36" Type="http://schemas.openxmlformats.org/officeDocument/2006/relationships/image" Target="../media/image44.jpe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jpeg"/><Relationship Id="rId40" Type="http://schemas.openxmlformats.org/officeDocument/2006/relationships/image" Target="../media/image48.png"/><Relationship Id="rId41" Type="http://schemas.openxmlformats.org/officeDocument/2006/relationships/image" Target="../media/image49.png"/><Relationship Id="rId42" Type="http://schemas.openxmlformats.org/officeDocument/2006/relationships/image" Target="../media/image50.png"/><Relationship Id="rId43" Type="http://schemas.openxmlformats.org/officeDocument/2006/relationships/image" Target="../media/image51.png"/><Relationship Id="rId44" Type="http://schemas.openxmlformats.org/officeDocument/2006/relationships/image" Target="../media/image52.png"/><Relationship Id="rId45" Type="http://schemas.openxmlformats.org/officeDocument/2006/relationships/image" Target="../media/image53.jpeg"/><Relationship Id="rId46" Type="http://schemas.openxmlformats.org/officeDocument/2006/relationships/image" Target="../media/image54.png"/><Relationship Id="rId47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jpe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jpeg"/><Relationship Id="rId7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image" Target="../media/image63.jpeg"/><Relationship Id="rId3" Type="http://schemas.openxmlformats.org/officeDocument/2006/relationships/image" Target="../media/image64.jpe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jpeg"/><Relationship Id="rId8" Type="http://schemas.openxmlformats.org/officeDocument/2006/relationships/image" Target="../media/image69.jpeg"/><Relationship Id="rId9" Type="http://schemas.openxmlformats.org/officeDocument/2006/relationships/image" Target="../media/image70.jpeg"/><Relationship Id="rId10" Type="http://schemas.openxmlformats.org/officeDocument/2006/relationships/image" Target="../media/image71.jpeg"/><Relationship Id="rId11" Type="http://schemas.openxmlformats.org/officeDocument/2006/relationships/image" Target="../media/image72.jpeg"/><Relationship Id="rId12" Type="http://schemas.openxmlformats.org/officeDocument/2006/relationships/image" Target="../media/image73.jpeg"/><Relationship Id="rId13" Type="http://schemas.openxmlformats.org/officeDocument/2006/relationships/image" Target="../media/image74.png"/><Relationship Id="rId14" Type="http://schemas.openxmlformats.org/officeDocument/2006/relationships/image" Target="../media/image75.jpeg"/><Relationship Id="rId15" Type="http://schemas.openxmlformats.org/officeDocument/2006/relationships/image" Target="../media/image76.jpeg"/><Relationship Id="rId16" Type="http://schemas.openxmlformats.org/officeDocument/2006/relationships/image" Target="../media/image77.jpeg"/><Relationship Id="rId17" Type="http://schemas.openxmlformats.org/officeDocument/2006/relationships/image" Target="../media/image78.jpeg"/><Relationship Id="rId18" Type="http://schemas.openxmlformats.org/officeDocument/2006/relationships/image" Target="../media/image79.jpeg"/><Relationship Id="rId19" Type="http://schemas.openxmlformats.org/officeDocument/2006/relationships/image" Target="../media/image80.png"/><Relationship Id="rId20" Type="http://schemas.openxmlformats.org/officeDocument/2006/relationships/image" Target="../media/image81.png"/><Relationship Id="rId21" Type="http://schemas.openxmlformats.org/officeDocument/2006/relationships/image" Target="../media/image82.jpeg"/><Relationship Id="rId22" Type="http://schemas.openxmlformats.org/officeDocument/2006/relationships/image" Target="../media/image83.jpeg"/><Relationship Id="rId23" Type="http://schemas.openxmlformats.org/officeDocument/2006/relationships/image" Target="../media/image84.png"/><Relationship Id="rId24" Type="http://schemas.openxmlformats.org/officeDocument/2006/relationships/image" Target="../media/image85.png"/><Relationship Id="rId25" Type="http://schemas.openxmlformats.org/officeDocument/2006/relationships/image" Target="../media/image86.png"/><Relationship Id="rId26" Type="http://schemas.openxmlformats.org/officeDocument/2006/relationships/image" Target="../media/image87.jpeg"/><Relationship Id="rId27" Type="http://schemas.openxmlformats.org/officeDocument/2006/relationships/image" Target="../media/image88.png"/><Relationship Id="rId28" Type="http://schemas.openxmlformats.org/officeDocument/2006/relationships/image" Target="../media/image89.png"/><Relationship Id="rId29" Type="http://schemas.openxmlformats.org/officeDocument/2006/relationships/image" Target="../media/image90.png"/><Relationship Id="rId30" Type="http://schemas.openxmlformats.org/officeDocument/2006/relationships/image" Target="../media/image91.png"/><Relationship Id="rId31" Type="http://schemas.openxmlformats.org/officeDocument/2006/relationships/image" Target="../media/image92.png"/><Relationship Id="rId32" Type="http://schemas.openxmlformats.org/officeDocument/2006/relationships/image" Target="../media/image93.jpeg"/><Relationship Id="rId33" Type="http://schemas.openxmlformats.org/officeDocument/2006/relationships/image" Target="../media/image94.png"/><Relationship Id="rId34" Type="http://schemas.openxmlformats.org/officeDocument/2006/relationships/image" Target="../media/image95.png"/><Relationship Id="rId35" Type="http://schemas.openxmlformats.org/officeDocument/2006/relationships/image" Target="../media/image96.png"/><Relationship Id="rId36" Type="http://schemas.openxmlformats.org/officeDocument/2006/relationships/image" Target="../media/image97.png"/><Relationship Id="rId37" Type="http://schemas.openxmlformats.org/officeDocument/2006/relationships/image" Target="../media/image98.png"/><Relationship Id="rId38" Type="http://schemas.openxmlformats.org/officeDocument/2006/relationships/image" Target="../media/image99.png"/><Relationship Id="rId39" Type="http://schemas.openxmlformats.org/officeDocument/2006/relationships/image" Target="../media/image100.png"/><Relationship Id="rId40" Type="http://schemas.openxmlformats.org/officeDocument/2006/relationships/image" Target="../media/image101.png"/><Relationship Id="rId41" Type="http://schemas.openxmlformats.org/officeDocument/2006/relationships/image" Target="../media/image102.png"/><Relationship Id="rId42" Type="http://schemas.openxmlformats.org/officeDocument/2006/relationships/image" Target="../media/image103.png"/><Relationship Id="rId43" Type="http://schemas.openxmlformats.org/officeDocument/2006/relationships/image" Target="../media/image104.jpeg"/><Relationship Id="rId44" Type="http://schemas.openxmlformats.org/officeDocument/2006/relationships/image" Target="../media/image105.png"/><Relationship Id="rId45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17500" y="1011237"/>
            <a:ext cx="9777412" cy="5468937"/>
          </a:xfrm>
          <a:prstGeom prst="rect"/>
          <a:noFill/>
          <a:ln>
            <a:noFill/>
          </a:ln>
        </p:spPr>
      </p:pic>
      <p:sp>
        <p:nvSpPr>
          <p:cNvPr id="1048586" name="object 3"/>
          <p:cNvSpPr txBox="1"/>
          <p:nvPr/>
        </p:nvSpPr>
        <p:spPr>
          <a:xfrm rot="0">
            <a:off x="2360612" y="1011237"/>
            <a:ext cx="5653087" cy="1174750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25"/>
              </a:spcBef>
            </a:pPr>
            <a:endParaRPr altLang="en-US" sz="2100" lang="en-US">
              <a:solidFill>
                <a:srgbClr val="000000"/>
              </a:solidFill>
              <a:latin typeface="Arial MT" pitchFamily="0" charset="1"/>
              <a:ea typeface="Arial MT" pitchFamily="0" charset="1"/>
            </a:endParaRPr>
          </a:p>
          <a:p>
            <a:pPr eaLnBrk="1" hangingPunct="1" indent="0" lvl="0" marL="12700">
              <a:spcBef>
                <a:spcPts val="125"/>
              </a:spcBef>
            </a:pPr>
            <a:r>
              <a:rPr altLang="en-US" b="1" sz="28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Employee Data Analysis using Excel</a:t>
            </a:r>
          </a:p>
        </p:txBody>
      </p:sp>
      <p:sp>
        <p:nvSpPr>
          <p:cNvPr id="1048587" name="object 4"/>
          <p:cNvSpPr/>
          <p:nvPr>
            <p:ph type="title" sz="full" idx="0"/>
          </p:nvPr>
        </p:nvSpPr>
        <p:spPr>
          <a:xfrm rot="0">
            <a:off x="2451100" y="3552825"/>
            <a:ext cx="6400800" cy="392112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algn="l" eaLnBrk="1" hangingPunct="1" indent="0" lvl="0" marL="12700">
              <a:spcBef>
                <a:spcPts val="125"/>
              </a:spcBef>
              <a:tabLst>
                <a:tab algn="l" pos="1695450"/>
              </a:tabLst>
            </a:pP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TU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D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 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 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E </a:t>
            </a:r>
            <a:r>
              <a:rPr altLang="ta-IN" sz="2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:</a:t>
            </a:r>
            <a:r>
              <a:rPr altLang="en-US" sz="2400" lang="en-IN">
                <a:solidFill>
                  <a:schemeClr val="dk1"/>
                </a:solidFill>
                <a:ea typeface="Calibri" pitchFamily="34" charset="0"/>
              </a:rPr>
              <a:t>MADHUMITHA S</a:t>
            </a:r>
            <a:endParaRPr altLang="en-US" lang="zh-CN"/>
          </a:p>
        </p:txBody>
      </p:sp>
      <p:sp>
        <p:nvSpPr>
          <p:cNvPr id="1048588" name="object 5"/>
          <p:cNvSpPr txBox="1"/>
          <p:nvPr/>
        </p:nvSpPr>
        <p:spPr>
          <a:xfrm rot="0">
            <a:off x="2536825" y="3894137"/>
            <a:ext cx="5248275" cy="2214373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25400">
              <a:lnSpc>
                <a:spcPts val="2387"/>
              </a:lnSpc>
              <a:spcBef>
                <a:spcPts val="125"/>
              </a:spcBef>
            </a:pPr>
            <a:endParaRPr altLang="en-US" sz="2400" lang="en-US">
              <a:latin typeface="Times New Roman" pitchFamily="18" charset="0"/>
              <a:ea typeface="Times New Roman" pitchFamily="18" charset="0"/>
            </a:endParaRPr>
          </a:p>
          <a:p>
            <a:pPr eaLnBrk="1" hangingPunct="1" indent="0" lvl="0" marL="25400">
              <a:lnSpc>
                <a:spcPts val="2387"/>
              </a:lnSpc>
              <a:spcBef>
                <a:spcPts val="125"/>
              </a:spcBef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G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:</a:t>
            </a:r>
            <a:r>
              <a:rPr altLang="en-US" sz="21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3</a:t>
            </a:r>
            <a:r>
              <a:rPr altLang="en-US" sz="21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12202998</a:t>
            </a:r>
            <a:endParaRPr altLang="en-US" lang="zh-CN"/>
          </a:p>
          <a:p>
            <a:pPr eaLnBrk="1" hangingPunct="1" indent="0" lvl="0" marL="25400">
              <a:lnSpc>
                <a:spcPts val="2425"/>
              </a:lnSpc>
            </a:pPr>
            <a:endParaRPr altLang="en-US" sz="2400" lang="en-US">
              <a:latin typeface="Times New Roman" pitchFamily="18" charset="0"/>
              <a:ea typeface="Times New Roman" pitchFamily="18" charset="0"/>
            </a:endParaRPr>
          </a:p>
          <a:p>
            <a:pPr eaLnBrk="1" hangingPunct="1" indent="0" lvl="0" marL="25400">
              <a:lnSpc>
                <a:spcPts val="2425"/>
              </a:lnSpc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D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P</a:t>
            </a:r>
            <a:r>
              <a:rPr altLang="en-US" sz="2400" lang="en-IN"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RT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  :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B.com(General)</a:t>
            </a:r>
            <a:endParaRPr altLang="en-US" lang="zh-CN"/>
          </a:p>
          <a:p>
            <a:pPr eaLnBrk="1" hangingPunct="1" indent="0" lvl="0" marL="25400">
              <a:lnSpc>
                <a:spcPts val="2475"/>
              </a:lnSpc>
            </a:pPr>
            <a:endParaRPr altLang="en-US" sz="2400" lang="en-US">
              <a:latin typeface="Times New Roman" pitchFamily="18" charset="0"/>
              <a:ea typeface="Times New Roman" pitchFamily="18" charset="0"/>
            </a:endParaRPr>
          </a:p>
          <a:p>
            <a:pPr eaLnBrk="1" hangingPunct="1" indent="0" lvl="0" marL="25400">
              <a:lnSpc>
                <a:spcPts val="2475"/>
              </a:lnSpc>
            </a:pP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US" sz="2400" lang="en-US">
                <a:latin typeface="Times New Roman" pitchFamily="18" charset="0"/>
                <a:ea typeface="Times New Roman" pitchFamily="18" charset="0"/>
              </a:rPr>
              <a:t> O L LE G E  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2400" lang="en-US">
                <a:latin typeface="Times New Roman" pitchFamily="18" charset="0"/>
                <a:ea typeface="Times New Roman" pitchFamily="18" charset="0"/>
              </a:rPr>
              <a:t>:</a:t>
            </a:r>
            <a:r>
              <a:rPr altLang="en-US" sz="2100" lang="en-US">
                <a:latin typeface="Arial MT" pitchFamily="0" charset="1"/>
                <a:ea typeface="Calibri" pitchFamily="34" charset="0"/>
              </a:rPr>
              <a:t>Asan Memorial College</a:t>
            </a:r>
            <a:endParaRPr altLang="en-US" lang="zh-CN"/>
          </a:p>
          <a:p>
            <a:pPr eaLnBrk="1" hangingPunct="1" indent="0" lvl="0" marL="25400">
              <a:lnSpc>
                <a:spcPts val="2612"/>
              </a:lnSpc>
            </a:pP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              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  Arts &amp; Science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,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                 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57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9059862" y="809625"/>
            <a:ext cx="1631950" cy="5940425"/>
          </a:xfrm>
          <a:prstGeom prst="rect"/>
          <a:noFill/>
          <a:ln>
            <a:noFill/>
          </a:ln>
        </p:spPr>
      </p:pic>
      <p:sp>
        <p:nvSpPr>
          <p:cNvPr id="1048756" name="object 3"/>
          <p:cNvSpPr/>
          <p:nvPr>
            <p:ph type="title" sz="full" idx="0"/>
          </p:nvPr>
        </p:nvSpPr>
        <p:spPr>
          <a:xfrm rot="0">
            <a:off x="600075" y="965200"/>
            <a:ext cx="9493250" cy="735966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36512">
              <a:spcBef>
                <a:spcPts val="100"/>
              </a:spcBef>
            </a:pPr>
            <a:r>
              <a:rPr altLang="en-US" sz="48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Dataset Description</a:t>
            </a:r>
          </a:p>
        </p:txBody>
      </p:sp>
      <p:sp>
        <p:nvSpPr>
          <p:cNvPr id="1048757" name="object 4"/>
          <p:cNvSpPr txBox="1"/>
          <p:nvPr/>
        </p:nvSpPr>
        <p:spPr>
          <a:xfrm rot="0">
            <a:off x="728662" y="2278062"/>
            <a:ext cx="7713662" cy="3691254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33337">
              <a:lnSpc>
                <a:spcPts val="2650"/>
              </a:lnSpc>
              <a:spcBef>
                <a:spcPts val="125"/>
              </a:spcBef>
            </a:pP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The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dataset will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consisf of emp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ee recor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,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ncluding:</a:t>
            </a:r>
            <a:endParaRPr altLang="en-US" lang="zh-CN"/>
          </a:p>
          <a:p>
            <a:pPr eaLnBrk="1" hangingPunct="1" indent="0" lvl="0" marL="33337">
              <a:lnSpc>
                <a:spcPts val="2650"/>
              </a:lnSpc>
              <a:spcBef>
                <a:spcPts val="125"/>
              </a:spcBef>
            </a:pPr>
            <a:endParaRPr altLang="en-US" lang="zh-CN"/>
          </a:p>
          <a:p>
            <a:pPr eaLnBrk="1" hangingPunct="1" indent="0" lvl="0" marL="33337">
              <a:lnSpc>
                <a:spcPts val="2600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Employee ID</a:t>
            </a:r>
          </a:p>
          <a:p>
            <a:pPr eaLnBrk="1" hangingPunct="1" indent="0" lvl="0" marL="33337">
              <a:lnSpc>
                <a:spcPts val="2587"/>
              </a:lnSpc>
              <a:buFontTx/>
              <a:buChar char="-"/>
            </a:pP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-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endParaRPr altLang="en-US" lang="zh-CN"/>
          </a:p>
          <a:p>
            <a:pPr eaLnBrk="1" hangingPunct="1" indent="0" lvl="0" marL="33337">
              <a:lnSpc>
                <a:spcPts val="2537"/>
              </a:lnSpc>
              <a:buFontTx/>
              <a:buChar char="-"/>
            </a:pP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Job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Role</a:t>
            </a:r>
          </a:p>
          <a:p>
            <a:pPr eaLnBrk="1" hangingPunct="1" indent="0" lvl="0" marL="33337">
              <a:lnSpc>
                <a:spcPts val="2662"/>
              </a:lnSpc>
              <a:buFontTx/>
              <a:buChar char="-"/>
            </a:pPr>
            <a:r>
              <a:rPr altLang="en-US" sz="2300" i="1" lang="zh-CN">
                <a:solidFill>
                  <a:srgbClr val="000000"/>
                </a:solidFill>
                <a:ea typeface="Arial" pitchFamily="0" charset="0"/>
              </a:rPr>
              <a:t>Date </a:t>
            </a:r>
            <a:r>
              <a:rPr altLang="en-US" sz="23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of </a:t>
            </a:r>
            <a:r>
              <a:rPr altLang="en-US" sz="2300" i="1" lang="zh-CN">
                <a:solidFill>
                  <a:srgbClr val="000000"/>
                </a:solidFill>
                <a:ea typeface="Arial" pitchFamily="0" charset="0"/>
              </a:rPr>
              <a:t>Hire</a:t>
            </a:r>
          </a:p>
          <a:p>
            <a:pPr eaLnBrk="1" hangingPunct="1" indent="0" lvl="0" marL="33337">
              <a:lnSpc>
                <a:spcPts val="2487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Date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of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(if applicable)</a:t>
            </a:r>
            <a:endParaRPr altLang="en-US" lang="zh-CN"/>
          </a:p>
          <a:p>
            <a:pPr eaLnBrk="1" hangingPunct="1" indent="0" lvl="0" marL="33337">
              <a:lnSpc>
                <a:spcPts val="2662"/>
              </a:lnSpc>
              <a:buFontTx/>
              <a:buChar char="-"/>
            </a:pPr>
            <a:r>
              <a:rPr altLang="en-US" sz="2400" i="1" lang="zh-CN">
                <a:solidFill>
                  <a:srgbClr val="000000"/>
                </a:solidFill>
                <a:ea typeface="Arial" pitchFamily="0" charset="0"/>
              </a:rPr>
              <a:t>Tenure</a:t>
            </a:r>
          </a:p>
          <a:p>
            <a:pPr eaLnBrk="1" hangingPunct="1" indent="0" lvl="0" marL="33337">
              <a:lnSpc>
                <a:spcPts val="2575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Reason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for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Leaving</a:t>
            </a:r>
          </a:p>
          <a:p>
            <a:pPr eaLnBrk="1" hangingPunct="1" indent="0" lvl="0" marL="33337">
              <a:lnSpc>
                <a:spcPts val="2700"/>
              </a:lnSpc>
              <a:buFontTx/>
              <a:buChar char="-"/>
            </a:pPr>
            <a:r>
              <a:rPr altLang="en-US" sz="23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Other </a:t>
            </a:r>
            <a:r>
              <a:rPr altLang="en-US" sz="2300" i="1" lang="zh-CN">
                <a:solidFill>
                  <a:srgbClr val="000000"/>
                </a:solidFill>
                <a:ea typeface="Arial" pitchFamily="0" charset="0"/>
              </a:rPr>
              <a:t>relevant demographic </a:t>
            </a:r>
            <a:r>
              <a:rPr altLang="en-US" sz="23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information {e.g., </a:t>
            </a:r>
            <a:r>
              <a:rPr altLang="en-US" sz="2300" i="1" lang="zh-CN">
                <a:solidFill>
                  <a:srgbClr val="000000"/>
                </a:solidFill>
                <a:ea typeface="Arial" pitchFamily="0" charset="0"/>
              </a:rPr>
              <a:t>age, gender, </a:t>
            </a:r>
            <a:r>
              <a:rPr altLang="en-US" sz="23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location/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58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04775" y="844550"/>
            <a:ext cx="10587038" cy="5870575"/>
          </a:xfrm>
          <a:prstGeom prst="rect"/>
          <a:noFill/>
          <a:ln>
            <a:noFill/>
          </a:ln>
        </p:spPr>
      </p:pic>
      <p:sp>
        <p:nvSpPr>
          <p:cNvPr id="1048758" name="object 3"/>
          <p:cNvSpPr/>
          <p:nvPr>
            <p:ph type="title" sz="full" idx="0"/>
          </p:nvPr>
        </p:nvSpPr>
        <p:spPr>
          <a:xfrm rot="0">
            <a:off x="863532" y="619605"/>
            <a:ext cx="6407150" cy="12058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25400">
              <a:spcBef>
                <a:spcPts val="100"/>
              </a:spcBef>
            </a:pP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'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'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W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W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"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4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ION</a:t>
            </a:r>
            <a:endParaRPr altLang="en-US" lang="zh-CN"/>
          </a:p>
        </p:txBody>
      </p:sp>
      <p:sp>
        <p:nvSpPr>
          <p:cNvPr id="1048759" name="object 4"/>
          <p:cNvSpPr/>
          <p:nvPr>
            <p:ph type="body" sz="full" idx="1"/>
          </p:nvPr>
        </p:nvSpPr>
        <p:spPr>
          <a:xfrm rot="0">
            <a:off x="2378075" y="2376487"/>
            <a:ext cx="6410325" cy="3820287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  <a:tabLst>
                <a:tab algn="l" pos="3749675"/>
                <a:tab algn="l" pos="4222750"/>
              </a:tabLst>
            </a:pPr>
            <a:r>
              <a:rPr altLang="en-US" sz="2800" i="1" lang="en-US">
                <a:latin typeface="Arial" pitchFamily="0" charset="0"/>
                <a:ea typeface="Arial" pitchFamily="0" charset="0"/>
              </a:rPr>
              <a:t>Our solution stands ou	or	the best </a:t>
            </a:r>
            <a:r>
              <a:rPr altLang="en-US" sz="2800" lang="en-US">
                <a:latin typeface="Arial MT" pitchFamily="0" charset="1"/>
                <a:ea typeface="Arial MT" pitchFamily="0" charset="1"/>
              </a:rPr>
              <a:t>res</a:t>
            </a:r>
          </a:p>
          <a:p>
            <a:pPr eaLnBrk="1" hangingPunct="1" indent="0" lvl="0" marL="12700">
              <a:lnSpc>
                <a:spcPct val="101000"/>
              </a:lnSpc>
              <a:spcBef>
                <a:spcPts val="12"/>
              </a:spcBef>
            </a:pPr>
            <a:r>
              <a:rPr altLang="en-US" sz="2800" i="1" lang="en-US">
                <a:latin typeface="Arial" pitchFamily="0" charset="0"/>
                <a:ea typeface="Arial" pitchFamily="0" charset="0"/>
              </a:rPr>
              <a:t>on the turnover analysis of employees. The employees turnover analysis consist of various details like hire date, terminatio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n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 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d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a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t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e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 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,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 </a:t>
            </a:r>
            <a:r>
              <a:rPr altLang="en-US" sz="2800" i="1" lang="en-US">
                <a:latin typeface="Arial" pitchFamily="0" charset="0"/>
                <a:ea typeface="Arial" pitchFamily="0" charset="0"/>
              </a:rPr>
              <a:t>reason for leaving, tenure, salary &amp; replac</a:t>
            </a:r>
            <a:r>
              <a:rPr altLang="ta-IN" sz="2800" i="1" lang="en-US">
                <a:latin typeface="Arial" pitchFamily="0" charset="0"/>
                <a:ea typeface="Arial" pitchFamily="0" charset="0"/>
              </a:rPr>
              <a:t>ement</a:t>
            </a:r>
            <a:r>
              <a:rPr altLang="en-US" sz="2800" i="1" lang="en-US">
                <a:latin typeface="Arial" pitchFamily="0" charset="0"/>
                <a:ea typeface="Arial" pitchFamily="0" charset="0"/>
              </a:rPr>
              <a:t> costs. It is used by the HR's for calculating the turnover of employees accurately &amp; precisely.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59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47800" y="814387"/>
            <a:ext cx="9244012" cy="5930900"/>
          </a:xfrm>
          <a:prstGeom prst="rect"/>
          <a:noFill/>
          <a:ln>
            <a:noFill/>
          </a:ln>
        </p:spPr>
      </p:pic>
      <p:sp>
        <p:nvSpPr>
          <p:cNvPr id="1048760" name="object 3"/>
          <p:cNvSpPr/>
          <p:nvPr>
            <p:ph type="title" sz="full" idx="0"/>
          </p:nvPr>
        </p:nvSpPr>
        <p:spPr>
          <a:xfrm rot="0">
            <a:off x="-187326" y="376871"/>
            <a:ext cx="9493250" cy="684529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41275">
              <a:spcBef>
                <a:spcPts val="87"/>
              </a:spcBef>
            </a:pP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45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NG</a:t>
            </a:r>
            <a:endParaRPr altLang="en-US" lang="zh-CN"/>
          </a:p>
        </p:txBody>
      </p:sp>
      <p:sp>
        <p:nvSpPr>
          <p:cNvPr id="1048761" name="object 4"/>
          <p:cNvSpPr txBox="1"/>
          <p:nvPr/>
        </p:nvSpPr>
        <p:spPr>
          <a:xfrm rot="0">
            <a:off x="836611" y="1168463"/>
            <a:ext cx="7445375" cy="5289677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31750">
              <a:lnSpc>
                <a:spcPts val="2475"/>
              </a:lnSpc>
              <a:spcBef>
                <a:spcPts val="87"/>
              </a:spcBef>
            </a:pP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PIVOT TABLE DESIGN:</a:t>
            </a:r>
          </a:p>
          <a:p>
            <a:pPr eaLnBrk="1" hangingPunct="1" indent="0" lvl="0" marL="31750">
              <a:lnSpc>
                <a:spcPts val="2475"/>
              </a:lnSpc>
              <a:spcBef>
                <a:spcPts val="87"/>
              </a:spcBef>
            </a:pPr>
            <a:endParaRPr altLang="en-US" lang="zh-CN"/>
          </a:p>
          <a:p>
            <a:pPr eaLnBrk="1" hangingPunct="1" indent="0" lvl="0" marL="31750">
              <a:lnSpc>
                <a:spcPts val="2500"/>
              </a:lnSpc>
              <a:buFontTx/>
              <a:buChar char="-"/>
            </a:pP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Turnover Rate by 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: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eate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a pivot table to 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c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l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c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u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l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rate for each d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epa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ment</a:t>
            </a:r>
          </a:p>
          <a:p>
            <a:pPr eaLnBrk="1" hangingPunct="1" indent="0" lvl="0" marL="31750">
              <a:lnSpc>
                <a:spcPts val="2500"/>
              </a:lnSpc>
              <a:buFontTx/>
              <a:buChar char="-"/>
            </a:pP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Analysis: Analyze turnover by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emp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yee ten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to identify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p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s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2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n how long 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emp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ees sta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fore leaving.</a:t>
            </a:r>
          </a:p>
          <a:p>
            <a:pPr eaLnBrk="1" hangingPunct="1" indent="0" lvl="0" marL="31750">
              <a:lnSpc>
                <a:spcPts val="2437"/>
              </a:lnSpc>
              <a:buFontTx/>
              <a:buChar char="-"/>
            </a:pP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Reason for 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Leaving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Analysis: 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8reak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down 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b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y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d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f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f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endParaRPr altLang="en-US" lang="zh-CN"/>
          </a:p>
          <a:p>
            <a:pPr eaLnBrk="1" hangingPunct="1" indent="0" lvl="0" marL="31750">
              <a:lnSpc>
                <a:spcPts val="2500"/>
              </a:lnSpc>
            </a:pP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reasons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for leaving (e.g., resignation, termination, retirement).</a:t>
            </a:r>
          </a:p>
          <a:p>
            <a:pPr eaLnBrk="1" hangingPunct="1" indent="0" lvl="0" marL="31750">
              <a:lnSpc>
                <a:spcPts val="2450"/>
              </a:lnSpc>
              <a:buFontTx/>
              <a:buChar char="-"/>
            </a:pP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Trend Analysis: Use pivot tables to analyze 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turnover trends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over time</a:t>
            </a:r>
          </a:p>
          <a:p>
            <a:pPr eaLnBrk="1" hangingPunct="1" indent="0" lvl="0" marL="31750">
              <a:lnSpc>
                <a:spcPts val="2512"/>
              </a:lnSpc>
            </a:pP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{</a:t>
            </a:r>
            <a:r>
              <a:rPr altLang="en-US" sz="21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e.g.,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by qua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o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y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)</a:t>
            </a:r>
            <a:endParaRPr altLang="en-US" lang="zh-CN"/>
          </a:p>
          <a:p>
            <a:pPr eaLnBrk="1" hangingPunct="1" indent="0" lvl="0" marL="31750">
              <a:spcBef>
                <a:spcPts val="25"/>
              </a:spcBef>
            </a:pPr>
            <a:endParaRPr altLang="en-US" sz="2100" lang="en-US">
              <a:solidFill>
                <a:srgbClr val="000000"/>
              </a:solidFill>
              <a:latin typeface="Arial MT" pitchFamily="0" charset="1"/>
              <a:ea typeface="Arial MT" pitchFamily="0" charset="1"/>
            </a:endParaRPr>
          </a:p>
          <a:p>
            <a:pPr eaLnBrk="1" hangingPunct="1" indent="0" lvl="0" marL="31750"/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VISUALIZATION:</a:t>
            </a:r>
          </a:p>
          <a:p>
            <a:pPr eaLnBrk="1" hangingPunct="1" indent="0" lvl="0" marL="31750"/>
            <a:endParaRPr altLang="en-US" lang="zh-CN"/>
          </a:p>
          <a:p>
            <a:pPr eaLnBrk="1" hangingPunct="1" indent="0" lvl="0" marL="31750">
              <a:spcBef>
                <a:spcPts val="25"/>
              </a:spcBef>
            </a:pP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Develop pivot chans to visually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represent fhe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data,</a:t>
            </a:r>
          </a:p>
          <a:p>
            <a:pPr eaLnBrk="1" hangingPunct="1" indent="0" lvl="0" marL="31750">
              <a:spcBef>
                <a:spcPts val="25"/>
              </a:spcBef>
            </a:pP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making it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easier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to interpret key findings.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60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516562" y="2139950"/>
            <a:ext cx="793750" cy="401637"/>
          </a:xfrm>
          <a:prstGeom prst="rect"/>
          <a:noFill/>
          <a:ln>
            <a:noFill/>
          </a:ln>
        </p:spPr>
      </p:pic>
      <p:pic>
        <p:nvPicPr>
          <p:cNvPr id="2097261" name="object 3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8224837" y="5481637"/>
            <a:ext cx="388937" cy="387350"/>
          </a:xfrm>
          <a:prstGeom prst="rect"/>
          <a:noFill/>
          <a:ln>
            <a:noFill/>
          </a:ln>
        </p:spPr>
      </p:pic>
      <p:pic>
        <p:nvPicPr>
          <p:cNvPr id="2097262" name="object 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9126538" y="779462"/>
            <a:ext cx="1565275" cy="6000750"/>
          </a:xfrm>
          <a:prstGeom prst="rect"/>
          <a:noFill/>
          <a:ln>
            <a:noFill/>
          </a:ln>
        </p:spPr>
      </p:pic>
      <p:pic>
        <p:nvPicPr>
          <p:cNvPr id="2097263" name="object 5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8220075" y="5948362"/>
            <a:ext cx="150812" cy="149225"/>
          </a:xfrm>
          <a:prstGeom prst="rect"/>
          <a:noFill/>
          <a:ln>
            <a:noFill/>
          </a:ln>
        </p:spPr>
      </p:pic>
      <p:sp>
        <p:nvSpPr>
          <p:cNvPr id="1048762" name="object 6"/>
          <p:cNvSpPr/>
          <p:nvPr>
            <p:ph type="title" sz="full" idx="0"/>
          </p:nvPr>
        </p:nvSpPr>
        <p:spPr>
          <a:xfrm rot="0">
            <a:off x="600074" y="7937"/>
            <a:ext cx="9493250" cy="771525"/>
          </a:xfrm>
          <a:prstGeom prst="rect"/>
          <a:noFill/>
          <a:ln>
            <a:noFill/>
          </a:ln>
        </p:spPr>
        <p:txBody>
          <a:bodyPr anchor="t" bIns="0" lIns="0" rIns="0" tIns="111347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50800">
              <a:spcBef>
                <a:spcPts val="112"/>
              </a:spcBef>
            </a:pPr>
            <a:r>
              <a:rPr altLang="en-US" sz="44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RESULTS</a:t>
            </a:r>
          </a:p>
        </p:txBody>
      </p:sp>
      <p:sp>
        <p:nvSpPr>
          <p:cNvPr id="1048763" name="object 7"/>
          <p:cNvSpPr txBox="1"/>
          <p:nvPr/>
        </p:nvSpPr>
        <p:spPr>
          <a:xfrm rot="0">
            <a:off x="901701" y="1744851"/>
            <a:ext cx="7075487" cy="5530976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20637">
              <a:spcBef>
                <a:spcPts val="87"/>
              </a:spcBef>
            </a:pP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KEY FINDINGS:</a:t>
            </a:r>
          </a:p>
          <a:p>
            <a:pPr eaLnBrk="1" hangingPunct="1" indent="0" lvl="0" marL="20637">
              <a:spcBef>
                <a:spcPts val="125"/>
              </a:spcBef>
              <a:buFontTx/>
              <a:buChar char="-"/>
            </a:pP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High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Areas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: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de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p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19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ents</a:t>
            </a:r>
            <a:endParaRPr altLang="en-US" lang="zh-CN"/>
          </a:p>
          <a:p>
            <a:pPr eaLnBrk="1" hangingPunct="1" indent="0" lvl="0" marL="20637">
              <a:spcBef>
                <a:spcPts val="75"/>
              </a:spcBef>
            </a:pP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with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the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highest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tnrnorer rates.</a:t>
            </a:r>
          </a:p>
          <a:p>
            <a:pPr eaLnBrk="1" hangingPunct="1" indent="0" lvl="0" marL="20637">
              <a:spcBef>
                <a:spcPts val="75"/>
              </a:spcBef>
            </a:pP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-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: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iscuss any significant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patterns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emp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endParaRPr altLang="en-US" lang="zh-CN"/>
          </a:p>
          <a:p>
            <a:pPr eaLnBrk="1" hangingPunct="1" indent="0" lvl="0" marL="20637">
              <a:spcBef>
                <a:spcPts val="150"/>
              </a:spcBef>
            </a:pP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lang="en-US"/>
              <a:t> 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-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C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o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o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easons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: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q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easons for emp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.</a:t>
            </a:r>
            <a:endParaRPr altLang="en-US" lang="zh-CN"/>
          </a:p>
          <a:p>
            <a:pPr eaLnBrk="1" hangingPunct="1" indent="0" lvl="0" marL="20637">
              <a:spcBef>
                <a:spcPts val="150"/>
              </a:spcBef>
            </a:pP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-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19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d Observations: Share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any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,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k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.</a:t>
            </a:r>
            <a:endParaRPr altLang="en-US" lang="zh-CN"/>
          </a:p>
          <a:p>
            <a:pPr eaLnBrk="1" hangingPunct="1" indent="0" lvl="0" marL="20637">
              <a:spcBef>
                <a:spcPts val="325"/>
              </a:spcBef>
              <a:buChar char="-"/>
            </a:pPr>
            <a:endParaRPr altLang="en-US" sz="2000" lang="en-US">
              <a:solidFill>
                <a:srgbClr val="000000"/>
              </a:solidFill>
              <a:latin typeface="Arial MT" pitchFamily="0" charset="1"/>
              <a:ea typeface="Arial MT" pitchFamily="0" charset="1"/>
            </a:endParaRPr>
          </a:p>
          <a:p>
            <a:pPr eaLnBrk="1" hangingPunct="1" indent="0" lvl="0" marL="20637"/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DISCUSSION:</a:t>
            </a:r>
          </a:p>
          <a:p>
            <a:pPr eaLnBrk="1" hangingPunct="1" indent="0" lvl="0" marL="20637"/>
            <a:endParaRPr altLang="en-US" lang="zh-CN"/>
          </a:p>
          <a:p>
            <a:pPr eaLnBrk="1" hangingPunct="1" indent="0" lvl="0" marL="20637">
              <a:spcBef>
                <a:spcPts val="87"/>
              </a:spcBef>
            </a:pP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-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ot Canses: 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x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.</a:t>
            </a:r>
            <a:endParaRPr altLang="en-US" lang="zh-CN"/>
          </a:p>
          <a:p>
            <a:pPr eaLnBrk="1" hangingPunct="1" indent="0" lvl="0" marL="20637">
              <a:spcBef>
                <a:spcPts val="87"/>
              </a:spcBef>
            </a:pPr>
            <a:endParaRPr altLang="en-US" lang="zh-CN"/>
          </a:p>
          <a:p>
            <a:pPr eaLnBrk="1" hangingPunct="1" indent="0" lvl="0" marL="20637">
              <a:spcBef>
                <a:spcPts val="87"/>
              </a:spcBef>
            </a:pP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-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ns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for fhe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Organization: Discuss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how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ing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 could impact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the organizafion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and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suggest 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64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2373026" y="-292985"/>
            <a:ext cx="10023475" cy="5908675"/>
          </a:xfrm>
          <a:prstGeom prst="rect"/>
          <a:noFill/>
          <a:ln>
            <a:noFill/>
          </a:ln>
        </p:spPr>
      </p:pic>
      <p:sp>
        <p:nvSpPr>
          <p:cNvPr id="1048764" name="object 3"/>
          <p:cNvSpPr txBox="1"/>
          <p:nvPr/>
        </p:nvSpPr>
        <p:spPr>
          <a:xfrm rot="0">
            <a:off x="382587" y="983614"/>
            <a:ext cx="5343436" cy="669544"/>
          </a:xfrm>
          <a:prstGeom prst="rect"/>
          <a:noFill/>
          <a:ln>
            <a:noFill/>
          </a:ln>
        </p:spPr>
        <p:txBody>
          <a:bodyPr anchor="t" bIns="0" lIns="0" rIns="0" tIns="1714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37"/>
              </a:spcBef>
            </a:pPr>
          </a:p>
          <a:p>
            <a:pPr eaLnBrk="1" hangingPunct="1" indent="0" lvl="0" marL="12700">
              <a:spcBef>
                <a:spcPts val="137"/>
              </a:spcBef>
            </a:pP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S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U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Y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O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F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S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ta-IN" sz="2500" i="1" lang="en-US">
                <a:solidFill>
                  <a:srgbClr val="000000"/>
                </a:solidFill>
                <a:ea typeface="Arial" pitchFamily="0" charset="0"/>
              </a:rPr>
              <a:t>GHTS:</a:t>
            </a:r>
            <a:endParaRPr altLang="en-US" lang="zh-CN"/>
          </a:p>
        </p:txBody>
      </p:sp>
      <p:sp>
        <p:nvSpPr>
          <p:cNvPr id="1048765" name="object 4"/>
          <p:cNvSpPr/>
          <p:nvPr>
            <p:ph type="title" sz="full" idx="0"/>
          </p:nvPr>
        </p:nvSpPr>
        <p:spPr>
          <a:xfrm rot="0">
            <a:off x="-360568" y="1653157"/>
            <a:ext cx="8936064" cy="396875"/>
          </a:xfrm>
          <a:prstGeom prst="rect"/>
          <a:noFill/>
          <a:ln>
            <a:noFill/>
          </a:ln>
        </p:spPr>
        <p:txBody>
          <a:bodyPr anchor="t" bIns="0" lIns="0" rIns="0" tIns="1587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12700">
              <a:spcBef>
                <a:spcPts val="125"/>
              </a:spcBef>
            </a:pPr>
            <a:r>
              <a:rPr altLang="en-US" sz="2600" i="1" lang="en-US">
                <a:solidFill>
                  <a:schemeClr val="dk1"/>
                </a:solidFill>
                <a:latin typeface="Arial" pitchFamily="0" charset="0"/>
                <a:ea typeface="Arial" pitchFamily="0" charset="0"/>
              </a:rPr>
              <a:t>Recap the key insights gained </a:t>
            </a:r>
            <a:r>
              <a:rPr altLang="en-US" sz="26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from </a:t>
            </a:r>
            <a:r>
              <a:rPr altLang="en-US" sz="2600" i="1" lang="en-US">
                <a:solidFill>
                  <a:schemeClr val="dk1"/>
                </a:solidFill>
                <a:latin typeface="Arial" pitchFamily="0" charset="0"/>
                <a:ea typeface="Arial" pitchFamily="0" charset="0"/>
              </a:rPr>
              <a:t>the analysis.</a:t>
            </a:r>
          </a:p>
        </p:txBody>
      </p:sp>
      <p:sp>
        <p:nvSpPr>
          <p:cNvPr id="1048766" name="object 5"/>
          <p:cNvSpPr txBox="1"/>
          <p:nvPr/>
        </p:nvSpPr>
        <p:spPr>
          <a:xfrm rot="0">
            <a:off x="421781" y="2904371"/>
            <a:ext cx="8420593" cy="3469894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lnSpc>
                <a:spcPts val="2987"/>
              </a:lnSpc>
              <a:spcBef>
                <a:spcPts val="100"/>
              </a:spcBef>
            </a:pPr>
            <a:r>
              <a:rPr altLang="en-US" sz="2500" i="1" lang="zh-CN">
                <a:solidFill>
                  <a:srgbClr val="000000"/>
                </a:solidFill>
                <a:ea typeface="Arial" pitchFamily="0" charset="0"/>
              </a:rPr>
              <a:t>RECOMMENDATIONS:</a:t>
            </a:r>
          </a:p>
          <a:p>
            <a:pPr eaLnBrk="1" hangingPunct="1" indent="0" lvl="0" marL="12700">
              <a:lnSpc>
                <a:spcPts val="2987"/>
              </a:lnSpc>
              <a:spcBef>
                <a:spcPts val="100"/>
              </a:spcBef>
            </a:pPr>
            <a:endParaRPr altLang="en-US" lang="zh-CN"/>
          </a:p>
          <a:p>
            <a:pPr eaLnBrk="1" hangingPunct="1" indent="0" lvl="0" marL="12700">
              <a:lnSpc>
                <a:spcPts val="3012"/>
              </a:lnSpc>
              <a:buFontTx/>
              <a:buChar char="-"/>
            </a:pPr>
            <a:r>
              <a:rPr altLang="en-US" sz="2600" i="1" lang="zh-CN">
                <a:solidFill>
                  <a:srgbClr val="000000"/>
                </a:solidFill>
                <a:ea typeface="Arial" pitchFamily="0" charset="0"/>
              </a:rPr>
              <a:t>Targeted Retention Strategies: Based on the findings,</a:t>
            </a:r>
          </a:p>
          <a:p>
            <a:pPr eaLnBrk="1" hangingPunct="1" indent="0" lvl="0" marL="12700">
              <a:lnSpc>
                <a:spcPts val="3000"/>
              </a:lnSpc>
            </a:pPr>
            <a:r>
              <a:rPr altLang="en-US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suggest </a:t>
            </a:r>
            <a:r>
              <a:rPr altLang="en-US" sz="2600" i="1" lang="zh-CN">
                <a:solidFill>
                  <a:srgbClr val="000000"/>
                </a:solidFill>
                <a:ea typeface="Arial" pitchFamily="0" charset="0"/>
              </a:rPr>
              <a:t>strategies for improving retention in high-turnove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en-US" sz="2600" i="1" lang="zh-CN">
                <a:solidFill>
                  <a:srgbClr val="000000"/>
                </a:solidFill>
                <a:ea typeface="Arial" pitchFamily="0" charset="0"/>
              </a:rPr>
              <a:t>eas</a:t>
            </a:r>
            <a:endParaRPr altLang="en-US" lang="zh-CN"/>
          </a:p>
          <a:p>
            <a:pPr eaLnBrk="1" hangingPunct="1" indent="0" lvl="0" marL="12700">
              <a:lnSpc>
                <a:spcPts val="3000"/>
              </a:lnSpc>
            </a:pPr>
            <a:endParaRPr altLang="en-US" lang="zh-CN"/>
          </a:p>
          <a:p>
            <a:pPr eaLnBrk="1" hangingPunct="1" indent="0" lvl="0" marL="12700">
              <a:lnSpc>
                <a:spcPts val="2987"/>
              </a:lnSpc>
              <a:spcBef>
                <a:spcPts val="175"/>
              </a:spcBef>
              <a:buFontTx/>
              <a:buChar char="-"/>
            </a:pPr>
            <a:r>
              <a:rPr altLang="en-US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Ongoing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:</a:t>
            </a:r>
            <a:r>
              <a:rPr altLang="en-US" sz="2600" i="1" lang="zh-CN">
                <a:solidFill>
                  <a:srgbClr val="000000"/>
                </a:solidFill>
                <a:ea typeface="Arial" pitchFamily="0" charset="0"/>
              </a:rPr>
              <a:t>Recommend the implementation of regular turnover analysis using </a:t>
            </a:r>
            <a:r>
              <a:rPr altLang="en-US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piv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2600" i="1" lang="zh-CN">
                <a:solidFill>
                  <a:srgbClr val="000000"/>
                </a:solidFill>
                <a:ea typeface="Arial" pitchFamily="0" charset="0"/>
              </a:rPr>
              <a:t>ables to track progress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d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s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g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s</a:t>
            </a:r>
            <a:r>
              <a:rPr altLang="ta-IN" sz="2600" i="1" lang="en-US">
                <a:solidFill>
                  <a:srgbClr val="000000"/>
                </a:solidFill>
                <a:ea typeface="Arial" pitchFamily="0" charset="0"/>
              </a:rPr>
              <a:t>.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161337" y="2181225"/>
            <a:ext cx="271462" cy="271462"/>
          </a:xfrm>
          <a:prstGeom prst="rect"/>
          <a:noFill/>
          <a:ln>
            <a:noFill/>
          </a:ln>
        </p:spPr>
      </p:pic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9639300" y="828675"/>
            <a:ext cx="1052512" cy="5861050"/>
          </a:xfrm>
          <a:prstGeom prst="rect"/>
          <a:noFill/>
          <a:ln>
            <a:noFill/>
          </a:ln>
        </p:spPr>
      </p:pic>
      <p:sp>
        <p:nvSpPr>
          <p:cNvPr id="1048589" name="object 8"/>
          <p:cNvSpPr/>
          <p:nvPr>
            <p:ph type="title" sz="full" idx="0"/>
          </p:nvPr>
        </p:nvSpPr>
        <p:spPr>
          <a:xfrm rot="0">
            <a:off x="3289300" y="1411287"/>
            <a:ext cx="3657600" cy="56515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b="1" sz="3600" lang="en-US">
                <a:solidFill>
                  <a:schemeClr val="dk1"/>
                </a:solidFill>
                <a:latin typeface="Cambria" pitchFamily="18" charset="0"/>
                <a:ea typeface="Cambria" pitchFamily="18" charset="0"/>
              </a:rPr>
              <a:t>PROJECT TITLE</a:t>
            </a:r>
          </a:p>
        </p:txBody>
      </p:sp>
      <p:sp>
        <p:nvSpPr>
          <p:cNvPr id="1048590" name="object 9"/>
          <p:cNvSpPr/>
          <p:nvPr>
            <p:ph type="body" sz="full" idx="1"/>
          </p:nvPr>
        </p:nvSpPr>
        <p:spPr>
          <a:xfrm rot="0">
            <a:off x="469900" y="2867025"/>
            <a:ext cx="9169400" cy="2454275"/>
          </a:xfrm>
          <a:prstGeom prst="rect"/>
          <a:noFill/>
          <a:ln>
            <a:noFill/>
          </a:ln>
        </p:spPr>
        <p:txBody>
          <a:bodyPr anchor="t" bIns="0" lIns="0" rIns="0" tIns="10584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sym typeface="Arial" pitchFamily="0" charset="0"/>
              </a:defRPr>
            </a:lvl5pPr>
          </a:lstStyle>
          <a:p>
            <a:pPr eaLnBrk="1" hangingPunct="1" indent="0" lvl="0" marL="1358900">
              <a:lnSpc>
                <a:spcPts val="6125"/>
              </a:lnSpc>
              <a:spcBef>
                <a:spcPts val="112"/>
              </a:spcBef>
            </a:pPr>
            <a:r>
              <a:rPr altLang="en-US" sz="5400" i="1" lang="en-IN">
                <a:latin typeface="Cambria" pitchFamily="18" charset="0"/>
                <a:ea typeface="Cambria" pitchFamily="18" charset="0"/>
              </a:rPr>
              <a:t>Using Pivot T</a:t>
            </a:r>
            <a:r>
              <a:rPr altLang="en-US" sz="5400" i="1" lang="en-US">
                <a:latin typeface="Cambria" pitchFamily="18" charset="0"/>
                <a:ea typeface="Cambria" pitchFamily="18" charset="0"/>
              </a:rPr>
              <a:t>a</a:t>
            </a:r>
            <a:r>
              <a:rPr altLang="en-US" sz="5400" i="1" lang="en-US">
                <a:latin typeface="Cambria" pitchFamily="18" charset="0"/>
                <a:ea typeface="Cambria" pitchFamily="18" charset="0"/>
              </a:rPr>
              <a:t>ble</a:t>
            </a:r>
            <a:r>
              <a:rPr altLang="en-US" sz="5400" i="1" lang="en-US">
                <a:latin typeface="Cambria" pitchFamily="18" charset="0"/>
                <a:ea typeface="Cambria" pitchFamily="18" charset="0"/>
              </a:rPr>
              <a:t>s For Employee Turn over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88912" y="5072062"/>
            <a:ext cx="1152525" cy="1614487"/>
          </a:xfrm>
          <a:prstGeom prst="rect"/>
          <a:noFill/>
          <a:ln>
            <a:noFill/>
          </a:ln>
        </p:spPr>
      </p:pic>
      <p:pic>
        <p:nvPicPr>
          <p:cNvPr id="2097156" name="object 3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76212" y="4202112"/>
            <a:ext cx="962025" cy="741362"/>
          </a:xfrm>
          <a:prstGeom prst="rect"/>
          <a:noFill/>
          <a:ln>
            <a:noFill/>
          </a:ln>
        </p:spPr>
      </p:pic>
      <p:pic>
        <p:nvPicPr>
          <p:cNvPr id="2097157" name="object 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7967662" y="773112"/>
            <a:ext cx="2724150" cy="6013450"/>
          </a:xfrm>
          <a:prstGeom prst="rect"/>
          <a:noFill/>
          <a:ln>
            <a:noFill/>
          </a:ln>
        </p:spPr>
      </p:pic>
      <p:sp>
        <p:nvSpPr>
          <p:cNvPr id="1048591" name="object 5"/>
          <p:cNvSpPr/>
          <p:nvPr>
            <p:ph type="title" sz="full" idx="0"/>
          </p:nvPr>
        </p:nvSpPr>
        <p:spPr>
          <a:xfrm rot="0">
            <a:off x="600074" y="219962"/>
            <a:ext cx="9493250" cy="741045"/>
          </a:xfrm>
          <a:prstGeom prst="rect"/>
          <a:noFill/>
          <a:ln>
            <a:noFill/>
          </a:ln>
        </p:spPr>
        <p:txBody>
          <a:bodyPr anchor="t" bIns="0" lIns="0" rIns="0" tIns="1714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12700">
              <a:spcBef>
                <a:spcPts val="137"/>
              </a:spcBef>
            </a:pPr>
            <a:r>
              <a:rPr altLang="en-US" sz="48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AGENDA</a:t>
            </a:r>
          </a:p>
        </p:txBody>
      </p:sp>
      <p:sp>
        <p:nvSpPr>
          <p:cNvPr id="1048592" name="object 6"/>
          <p:cNvSpPr txBox="1"/>
          <p:nvPr/>
        </p:nvSpPr>
        <p:spPr>
          <a:xfrm rot="0">
            <a:off x="1823256" y="1331405"/>
            <a:ext cx="4852482" cy="6209664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269874" lvl="0" marL="274637">
              <a:lnSpc>
                <a:spcPts val="3050"/>
              </a:lnSpc>
              <a:spcBef>
                <a:spcPts val="87"/>
              </a:spcBef>
              <a:buSzPct val="90000"/>
              <a:buFontTx/>
              <a:buAutoNum type="arabicPeriod" startAt="1"/>
              <a:tabLst>
                <a:tab algn="l" pos="274637"/>
              </a:tabLst>
            </a:pP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b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endParaRPr altLang="en-US" lang="zh-CN"/>
          </a:p>
          <a:p>
            <a:pPr eaLnBrk="1" hangingPunct="1" indent="-269874" lvl="0" marL="274637">
              <a:lnSpc>
                <a:spcPts val="3050"/>
              </a:lnSpc>
              <a:spcBef>
                <a:spcPts val="87"/>
              </a:spcBef>
              <a:buSzPct val="90000"/>
              <a:buFontTx/>
              <a:buAutoNum type="arabicPeriod" startAt="1"/>
              <a:tabLst>
                <a:tab algn="l" pos="274637"/>
              </a:tabLst>
            </a:pPr>
            <a:endParaRPr altLang="en-US" lang="zh-CN"/>
          </a:p>
          <a:p>
            <a:pPr eaLnBrk="1" hangingPunct="1" indent="-269874" lvl="0" marL="274637">
              <a:lnSpc>
                <a:spcPts val="3050"/>
              </a:lnSpc>
              <a:spcBef>
                <a:spcPts val="87"/>
              </a:spcBef>
              <a:buSzPct val="90000"/>
              <a:buFontTx/>
              <a:buAutoNum type="arabicPeriod" startAt="1"/>
              <a:tabLst>
                <a:tab algn="l" pos="274637"/>
              </a:tabLst>
            </a:pP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j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5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w</a:t>
            </a: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8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endParaRPr altLang="en-US" lang="zh-CN"/>
          </a:p>
          <a:p>
            <a:pPr eaLnBrk="1" hangingPunct="1" indent="-269874" lvl="0" marL="274637">
              <a:lnSpc>
                <a:spcPts val="2962"/>
              </a:lnSpc>
              <a:spcBef>
                <a:spcPts val="125"/>
              </a:spcBef>
              <a:buSzPct val="96000"/>
              <a:buFontTx/>
              <a:buAutoNum type="arabicPeriod" startAt="1"/>
            </a:pPr>
            <a:endParaRPr altLang="en-US" lang="zh-CN"/>
          </a:p>
          <a:p>
            <a:pPr eaLnBrk="1" hangingPunct="1" indent="-269874" lvl="0" marL="274637">
              <a:lnSpc>
                <a:spcPts val="2812"/>
              </a:lnSpc>
              <a:buSzPct val="96000"/>
              <a:buFontTx/>
              <a:buAutoNum type="arabicPeriod" startAt="7"/>
            </a:pPr>
            <a:r>
              <a:rPr altLang="en-US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Results</a:t>
            </a:r>
            <a:r>
              <a:rPr altLang="ta-IN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and Discussion</a:t>
            </a:r>
            <a:endParaRPr altLang="en-US" lang="zh-CN"/>
          </a:p>
          <a:p>
            <a:pPr eaLnBrk="1" hangingPunct="1" indent="-269874" lvl="0" marL="274637">
              <a:lnSpc>
                <a:spcPts val="2812"/>
              </a:lnSpc>
              <a:buSzPct val="96000"/>
              <a:buFontTx/>
              <a:buAutoNum type="arabicPeriod" startAt="7"/>
            </a:pPr>
            <a:endParaRPr altLang="en-US" lang="zh-CN"/>
          </a:p>
          <a:p>
            <a:pPr eaLnBrk="1" hangingPunct="1" indent="-269874" lvl="0" marL="274637">
              <a:lnSpc>
                <a:spcPts val="3037"/>
              </a:lnSpc>
              <a:buSzPct val="96000"/>
              <a:buFontTx/>
              <a:buAutoNum type="arabicPeriod" startAt="7"/>
            </a:pPr>
            <a:r>
              <a:rPr altLang="en-US" sz="26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Conclusion</a:t>
            </a:r>
          </a:p>
          <a:p>
            <a:pPr eaLnBrk="1" hangingPunct="1" indent="-269874" lvl="0" marL="274637">
              <a:lnSpc>
                <a:spcPts val="3037"/>
              </a:lnSpc>
              <a:buSzPct val="96000"/>
              <a:buFontTx/>
              <a:buAutoNum type="arabicPeriod" startAt="7"/>
            </a:pP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471612" y="825500"/>
            <a:ext cx="9220200" cy="5883275"/>
          </a:xfrm>
          <a:prstGeom prst="rect"/>
          <a:noFill/>
          <a:ln>
            <a:noFill/>
          </a:ln>
        </p:spPr>
      </p:pic>
      <p:sp>
        <p:nvSpPr>
          <p:cNvPr id="1048593" name="object 3"/>
          <p:cNvSpPr/>
          <p:nvPr>
            <p:ph type="title" sz="full" idx="0"/>
          </p:nvPr>
        </p:nvSpPr>
        <p:spPr>
          <a:xfrm rot="0">
            <a:off x="927099" y="513169"/>
            <a:ext cx="5154612" cy="2567304"/>
          </a:xfrm>
          <a:prstGeom prst="rect"/>
          <a:noFill/>
          <a:ln>
            <a:noFill/>
          </a:ln>
        </p:spPr>
        <p:txBody>
          <a:bodyPr anchor="t" bIns="0" lIns="0" rIns="0" tIns="14604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algn="ctr" eaLnBrk="1" hangingPunct="1" indent="0" lvl="0" marL="38100">
              <a:spcBef>
                <a:spcPts val="112"/>
              </a:spcBef>
              <a:tabLst>
                <a:tab algn="l" pos="2452687"/>
              </a:tabLst>
            </a:pP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OBLEM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M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ENT</a:t>
            </a:r>
            <a: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br>
              <a:rPr altLang="ta-IN" baseline="1000" sz="5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</a:br>
            <a:endParaRPr altLang="en-US" lang="zh-CN"/>
          </a:p>
        </p:txBody>
      </p:sp>
      <p:sp>
        <p:nvSpPr>
          <p:cNvPr id="1048594" name="object 4"/>
          <p:cNvSpPr txBox="1"/>
          <p:nvPr/>
        </p:nvSpPr>
        <p:spPr>
          <a:xfrm rot="0">
            <a:off x="396875" y="2636837"/>
            <a:ext cx="7056437" cy="206375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12700" lvl="0" marL="12700">
              <a:lnSpc>
                <a:spcPct val="101000"/>
              </a:lnSpc>
              <a:spcBef>
                <a:spcPts val="87"/>
              </a:spcBef>
            </a:pPr>
            <a:r>
              <a:rPr altLang="en-US" sz="2700" i="1" lang="zh-CN">
                <a:solidFill>
                  <a:srgbClr val="000000"/>
                </a:solidFill>
                <a:ea typeface="Arial" pitchFamily="0" charset="0"/>
              </a:rPr>
              <a:t>To analyze 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emp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oyee </a:t>
            </a:r>
            <a:r>
              <a:rPr altLang="en-US" sz="2700" i="1" lang="zh-CN">
                <a:solidFill>
                  <a:srgbClr val="000000"/>
                </a:solidFill>
                <a:ea typeface="Arial" pitchFamily="0" charset="0"/>
              </a:rPr>
              <a:t>turnover using pivot tables, enabling the organizafion to identify trends, 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pafferns, </a:t>
            </a:r>
            <a:r>
              <a:rPr altLang="en-US" sz="2700" i="1" lang="zh-CN">
                <a:solidFill>
                  <a:srgbClr val="000000"/>
                </a:solidFill>
                <a:ea typeface="Arial" pitchFamily="0" charset="0"/>
              </a:rPr>
              <a:t>and factors 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contributi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to emp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oyee 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part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700" i="1" lang="zh-CN">
                <a:solidFill>
                  <a:srgbClr val="000000"/>
                </a:solidFill>
                <a:ea typeface="Arial" pitchFamily="0" charset="0"/>
              </a:rPr>
              <a:t>and develop</a:t>
            </a:r>
            <a:r>
              <a:rPr altLang="ta-IN" sz="27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7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egies fo improve  emp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7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yee </a:t>
            </a:r>
            <a:r>
              <a:rPr altLang="en-US" sz="2700" i="1" lang="zh-CN">
                <a:solidFill>
                  <a:srgbClr val="000000"/>
                </a:solidFill>
                <a:ea typeface="Arial" pitchFamily="0" charset="0"/>
              </a:rPr>
              <a:t>retention.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1219200" y="812800"/>
            <a:ext cx="9305925" cy="5948362"/>
          </a:xfrm>
          <a:prstGeom prst="rect"/>
          <a:noFill/>
          <a:ln>
            <a:noFill/>
          </a:ln>
        </p:spPr>
      </p:pic>
      <p:sp>
        <p:nvSpPr>
          <p:cNvPr id="1048595" name="object 3"/>
          <p:cNvSpPr/>
          <p:nvPr>
            <p:ph type="title" sz="full" idx="0"/>
          </p:nvPr>
        </p:nvSpPr>
        <p:spPr>
          <a:xfrm rot="0">
            <a:off x="764898" y="559242"/>
            <a:ext cx="5924754" cy="5962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12700">
              <a:spcBef>
                <a:spcPts val="100"/>
              </a:spcBef>
              <a:tabLst>
                <a:tab algn="l" pos="2338387"/>
              </a:tabLst>
            </a:pPr>
            <a:r>
              <a:rPr altLang="en-US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PROJECT	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IE</a:t>
            </a:r>
            <a:r>
              <a:rPr altLang="ta-IN" sz="39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W</a:t>
            </a:r>
            <a:endParaRPr altLang="en-US" lang="zh-CN"/>
          </a:p>
        </p:txBody>
      </p:sp>
      <p:sp>
        <p:nvSpPr>
          <p:cNvPr id="1048596" name="object 4"/>
          <p:cNvSpPr txBox="1"/>
          <p:nvPr/>
        </p:nvSpPr>
        <p:spPr>
          <a:xfrm rot="0">
            <a:off x="342900" y="2320925"/>
            <a:ext cx="8053387" cy="3255897"/>
          </a:xfrm>
          <a:prstGeom prst="rect"/>
          <a:noFill/>
          <a:ln>
            <a:noFill/>
          </a:ln>
        </p:spPr>
        <p:txBody>
          <a:bodyPr anchor="t" bIns="0" lIns="0" rIns="0" tIns="29209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just" eaLnBrk="1" hangingPunct="1" indent="0" lvl="0" marL="12700">
              <a:lnSpc>
                <a:spcPct val="96000"/>
              </a:lnSpc>
              <a:spcBef>
                <a:spcPts val="225"/>
              </a:spcBef>
            </a:pP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This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project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ses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on using pivot tables as a tool 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i="1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yze emp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ye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across various dimensions such as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depanment,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tenure,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reason for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l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ing,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and t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p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r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i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o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d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s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.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T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h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e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 analysis will help in understanding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key trends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and insights, allowing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fhe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com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p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a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n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y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ta-IN" sz="2000" i="1" lang="en-US">
                <a:solidFill>
                  <a:srgbClr val="000000"/>
                </a:solidFill>
                <a:ea typeface="Arial" pitchFamily="0" charset="0"/>
              </a:rPr>
              <a:t>m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ake data-driven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decisions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to improve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retention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and </a:t>
            </a:r>
            <a:r>
              <a:rPr altLang="en-US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rednce t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0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en-US" sz="2000" i="1" lang="zh-CN">
                <a:solidFill>
                  <a:srgbClr val="000000"/>
                </a:solidFill>
                <a:ea typeface="Arial" pitchFamily="0" charset="0"/>
              </a:rPr>
              <a:t>costs.</a:t>
            </a:r>
            <a:endParaRPr altLang="en-US" lang="zh-CN"/>
          </a:p>
          <a:p>
            <a:pPr eaLnBrk="1" hangingPunct="1" indent="0" lvl="0" marL="12700">
              <a:spcBef>
                <a:spcPts val="2275"/>
              </a:spcBef>
            </a:pPr>
            <a:endParaRPr altLang="en-US" sz="2000" lang="zh-CN">
              <a:solidFill>
                <a:srgbClr val="000000"/>
              </a:solidFill>
              <a:ea typeface="Arial" pitchFamily="0" charset="0"/>
            </a:endParaRPr>
          </a:p>
          <a:p>
            <a:pPr eaLnBrk="1" hangingPunct="1" indent="0" lvl="0" marL="12700"/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Key Deliverables:</a:t>
            </a:r>
          </a:p>
          <a:p>
            <a:pPr eaLnBrk="1" hangingPunct="1" indent="0" lvl="0" marL="12700">
              <a:spcBef>
                <a:spcPts val="37"/>
              </a:spcBef>
              <a:buFontTx/>
              <a:buChar char="-"/>
            </a:pP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A </a:t>
            </a: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comprehensive </a:t>
            </a: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analysis repox.</a:t>
            </a:r>
          </a:p>
          <a:p>
            <a:pPr eaLnBrk="1" hangingPunct="1" indent="0" lvl="0" marL="12700">
              <a:lnSpc>
                <a:spcPts val="2275"/>
              </a:lnSpc>
              <a:spcBef>
                <a:spcPts val="25"/>
              </a:spcBef>
              <a:buFontTx/>
              <a:buChar char="-"/>
            </a:pP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Pivot tables and chaAs for </a:t>
            </a: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tnrnorer </a:t>
            </a: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analysis.</a:t>
            </a:r>
          </a:p>
          <a:p>
            <a:pPr eaLnBrk="1" hangingPunct="1" indent="0" lvl="0" marL="12700">
              <a:lnSpc>
                <a:spcPts val="2275"/>
              </a:lnSpc>
            </a:pP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- Recommendations </a:t>
            </a: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for reducing </a:t>
            </a:r>
            <a:r>
              <a:rPr altLang="en-US" sz="19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ttfrnorer </a:t>
            </a:r>
            <a:r>
              <a:rPr altLang="en-US" sz="1900" i="1" lang="zh-CN">
                <a:solidFill>
                  <a:srgbClr val="000000"/>
                </a:solidFill>
                <a:ea typeface="Arial" pitchFamily="0" charset="0"/>
              </a:rPr>
              <a:t>based on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6180137"/>
            <a:ext cx="10691812" cy="612775"/>
          </a:xfrm>
          <a:prstGeom prst="rect"/>
          <a:noFill/>
          <a:ln>
            <a:noFill/>
          </a:ln>
        </p:spPr>
      </p:pic>
      <p:pic>
        <p:nvPicPr>
          <p:cNvPr id="2097161" name="object 3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542588" y="2265362"/>
            <a:ext cx="117475" cy="3482975"/>
          </a:xfrm>
          <a:prstGeom prst="rect"/>
          <a:noFill/>
          <a:ln>
            <a:noFill/>
          </a:ln>
        </p:spPr>
      </p:pic>
      <p:pic>
        <p:nvPicPr>
          <p:cNvPr id="2097162" name="object 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216275" y="1285875"/>
            <a:ext cx="493712" cy="336550"/>
          </a:xfrm>
          <a:prstGeom prst="rect"/>
          <a:noFill/>
          <a:ln>
            <a:noFill/>
          </a:ln>
        </p:spPr>
      </p:pic>
      <p:sp>
        <p:nvSpPr>
          <p:cNvPr id="1048600" name="object 5"/>
          <p:cNvSpPr/>
          <p:nvPr/>
        </p:nvSpPr>
        <p:spPr>
          <a:xfrm rot="0">
            <a:off x="1952625" y="2070100"/>
            <a:ext cx="8739188" cy="3175"/>
          </a:xfrm>
          <a:custGeom>
            <a:avLst/>
            <a:ahLst/>
            <a:rect l="0" t="0" r="r" b="b"/>
            <a:pathLst>
              <a:path w="8739505" h="3175">
                <a:moveTo>
                  <a:pt x="0" y="0"/>
                </a:moveTo>
                <a:lnTo>
                  <a:pt x="8738990" y="0"/>
                </a:lnTo>
                <a:lnTo>
                  <a:pt x="8738990" y="2876"/>
                </a:lnTo>
                <a:lnTo>
                  <a:pt x="0" y="2876"/>
                </a:lnTo>
                <a:lnTo>
                  <a:pt x="0" y="0"/>
                </a:lnTo>
              </a:path>
            </a:pathLst>
          </a:custGeom>
          <a:solidFill>
            <a:srgbClr val="708087">
              <a:alpha val="100000"/>
            </a:srgbClr>
          </a:solidFill>
          <a:ln>
            <a:noFill/>
          </a:ln>
        </p:spPr>
      </p:sp>
      <p:grpSp>
        <p:nvGrpSpPr>
          <p:cNvPr id="30" name=""/>
          <p:cNvGrpSpPr/>
          <p:nvPr/>
        </p:nvGrpSpPr>
        <p:grpSpPr>
          <a:xfrm rot="0">
            <a:off x="22225" y="2038350"/>
            <a:ext cx="10536238" cy="34925"/>
            <a:chOff x="23010" y="2037745"/>
            <a:chExt cx="10535920" cy="34925"/>
          </a:xfrm>
        </p:grpSpPr>
        <p:sp>
          <p:nvSpPr>
            <p:cNvPr id="1048601" name="object 7"/>
            <p:cNvSpPr/>
            <p:nvPr/>
          </p:nvSpPr>
          <p:spPr>
            <a:xfrm rot="0">
              <a:off x="23010" y="2070823"/>
              <a:ext cx="1248410" cy="0"/>
            </a:xfrm>
            <a:custGeom>
              <a:avLst/>
              <a:ahLst/>
              <a:rect l="0" t="0" r="r" b="b"/>
              <a:pathLst>
                <a:path w="1248410" h="0">
                  <a:moveTo>
                    <a:pt x="0" y="0"/>
                  </a:moveTo>
                  <a:lnTo>
                    <a:pt x="1248315" y="0"/>
                  </a:lnTo>
                </a:path>
              </a:pathLst>
            </a:custGeom>
            <a:noFill/>
            <a:ln w="3175" cap="flat" cmpd="sng">
              <a:solidFill>
                <a:srgbClr val="7080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2" name="object 8"/>
            <p:cNvSpPr/>
            <p:nvPr/>
          </p:nvSpPr>
          <p:spPr>
            <a:xfrm rot="0">
              <a:off x="1308717" y="2070823"/>
              <a:ext cx="593090" cy="0"/>
            </a:xfrm>
            <a:custGeom>
              <a:avLst/>
              <a:ahLst/>
              <a:rect l="0" t="0" r="r" b="b"/>
              <a:pathLst>
                <a:path w="593089" h="0">
                  <a:moveTo>
                    <a:pt x="0" y="0"/>
                  </a:moveTo>
                  <a:lnTo>
                    <a:pt x="592518" y="0"/>
                  </a:lnTo>
                </a:path>
              </a:pathLst>
            </a:custGeom>
            <a:noFill/>
            <a:ln w="3175" cap="flat" cmpd="sng">
              <a:solidFill>
                <a:srgbClr val="7080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3" name="object 9"/>
            <p:cNvSpPr/>
            <p:nvPr/>
          </p:nvSpPr>
          <p:spPr>
            <a:xfrm rot="0">
              <a:off x="23010" y="2039184"/>
              <a:ext cx="1234440" cy="0"/>
            </a:xfrm>
            <a:custGeom>
              <a:avLst/>
              <a:ahLst/>
              <a:rect l="0" t="0" r="r" b="b"/>
              <a:pathLst>
                <a:path w="1234440" h="0">
                  <a:moveTo>
                    <a:pt x="0" y="0"/>
                  </a:moveTo>
                  <a:lnTo>
                    <a:pt x="1233934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4" name="object 10"/>
            <p:cNvSpPr/>
            <p:nvPr/>
          </p:nvSpPr>
          <p:spPr>
            <a:xfrm rot="0">
              <a:off x="1340356" y="2039184"/>
              <a:ext cx="567055" cy="0"/>
            </a:xfrm>
            <a:custGeom>
              <a:avLst/>
              <a:ahLst/>
              <a:rect l="0" t="0" r="r" b="b"/>
              <a:pathLst>
                <a:path w="567055" h="0">
                  <a:moveTo>
                    <a:pt x="0" y="0"/>
                  </a:moveTo>
                  <a:lnTo>
                    <a:pt x="566631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5" name="object 11"/>
            <p:cNvSpPr/>
            <p:nvPr/>
          </p:nvSpPr>
          <p:spPr>
            <a:xfrm rot="0">
              <a:off x="1944380" y="2039184"/>
              <a:ext cx="8615045" cy="0"/>
            </a:xfrm>
            <a:custGeom>
              <a:avLst/>
              <a:ahLst/>
              <a:rect l="0" t="0" r="r" b="b"/>
              <a:pathLst>
                <a:path w="8615045" h="0">
                  <a:moveTo>
                    <a:pt x="0" y="0"/>
                  </a:moveTo>
                  <a:lnTo>
                    <a:pt x="8614528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31" name=""/>
          <p:cNvGrpSpPr/>
          <p:nvPr/>
        </p:nvGrpSpPr>
        <p:grpSpPr>
          <a:xfrm rot="0">
            <a:off x="38100" y="1873250"/>
            <a:ext cx="1846262" cy="3175"/>
            <a:chOff x="37391" y="1873796"/>
            <a:chExt cx="1846580" cy="3175"/>
          </a:xfrm>
        </p:grpSpPr>
        <p:sp>
          <p:nvSpPr>
            <p:cNvPr id="1048606" name="object 13"/>
            <p:cNvSpPr/>
            <p:nvPr/>
          </p:nvSpPr>
          <p:spPr>
            <a:xfrm rot="0">
              <a:off x="37391" y="1875234"/>
              <a:ext cx="1234440" cy="0"/>
            </a:xfrm>
            <a:custGeom>
              <a:avLst/>
              <a:ahLst/>
              <a:rect l="0" t="0" r="r" b="b"/>
              <a:pathLst>
                <a:path w="1234440" h="0">
                  <a:moveTo>
                    <a:pt x="0" y="0"/>
                  </a:moveTo>
                  <a:lnTo>
                    <a:pt x="1233934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7" name="object 14"/>
            <p:cNvSpPr/>
            <p:nvPr/>
          </p:nvSpPr>
          <p:spPr>
            <a:xfrm rot="0">
              <a:off x="1308717" y="1875234"/>
              <a:ext cx="575310" cy="0"/>
            </a:xfrm>
            <a:custGeom>
              <a:avLst/>
              <a:ahLst/>
              <a:rect l="0" t="0" r="r" b="b"/>
              <a:pathLst>
                <a:path w="575310" h="0">
                  <a:moveTo>
                    <a:pt x="0" y="0"/>
                  </a:moveTo>
                  <a:lnTo>
                    <a:pt x="575260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32" name=""/>
          <p:cNvGrpSpPr/>
          <p:nvPr/>
        </p:nvGrpSpPr>
        <p:grpSpPr>
          <a:xfrm rot="0">
            <a:off x="1966912" y="1873250"/>
            <a:ext cx="8578850" cy="3175"/>
            <a:chOff x="1967391" y="1873796"/>
            <a:chExt cx="8577580" cy="3175"/>
          </a:xfrm>
        </p:grpSpPr>
        <p:sp>
          <p:nvSpPr>
            <p:cNvPr id="1048608" name="object 16"/>
            <p:cNvSpPr/>
            <p:nvPr/>
          </p:nvSpPr>
          <p:spPr>
            <a:xfrm rot="0">
              <a:off x="1967391" y="1875234"/>
              <a:ext cx="788670" cy="0"/>
            </a:xfrm>
            <a:custGeom>
              <a:avLst/>
              <a:ahLst/>
              <a:rect l="0" t="0" r="r" b="b"/>
              <a:pathLst>
                <a:path w="788669" h="0">
                  <a:moveTo>
                    <a:pt x="0" y="0"/>
                  </a:moveTo>
                  <a:lnTo>
                    <a:pt x="788107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09" name="object 17"/>
            <p:cNvSpPr/>
            <p:nvPr/>
          </p:nvSpPr>
          <p:spPr>
            <a:xfrm rot="0">
              <a:off x="2784260" y="1875234"/>
              <a:ext cx="1938655" cy="0"/>
            </a:xfrm>
            <a:custGeom>
              <a:avLst/>
              <a:ahLst/>
              <a:rect l="0" t="0" r="r" b="b"/>
              <a:pathLst>
                <a:path w="1938654" h="0">
                  <a:moveTo>
                    <a:pt x="0" y="0"/>
                  </a:moveTo>
                  <a:lnTo>
                    <a:pt x="1938628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10" name="object 18"/>
            <p:cNvSpPr/>
            <p:nvPr/>
          </p:nvSpPr>
          <p:spPr>
            <a:xfrm rot="0">
              <a:off x="4751651" y="1875234"/>
              <a:ext cx="1056005" cy="0"/>
            </a:xfrm>
            <a:custGeom>
              <a:avLst/>
              <a:ahLst/>
              <a:rect l="0" t="0" r="r" b="b"/>
              <a:pathLst>
                <a:path w="1056004" h="0">
                  <a:moveTo>
                    <a:pt x="0" y="0"/>
                  </a:moveTo>
                  <a:lnTo>
                    <a:pt x="1055603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11" name="object 19"/>
            <p:cNvSpPr/>
            <p:nvPr/>
          </p:nvSpPr>
          <p:spPr>
            <a:xfrm rot="0">
              <a:off x="5836017" y="1875234"/>
              <a:ext cx="1430020" cy="0"/>
            </a:xfrm>
            <a:custGeom>
              <a:avLst/>
              <a:ahLst/>
              <a:rect l="0" t="0" r="r" b="b"/>
              <a:pathLst>
                <a:path w="1430020" h="0">
                  <a:moveTo>
                    <a:pt x="0" y="0"/>
                  </a:moveTo>
                  <a:lnTo>
                    <a:pt x="1429522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12" name="object 20"/>
            <p:cNvSpPr/>
            <p:nvPr/>
          </p:nvSpPr>
          <p:spPr>
            <a:xfrm rot="0">
              <a:off x="7294303" y="1875234"/>
              <a:ext cx="3250565" cy="0"/>
            </a:xfrm>
            <a:custGeom>
              <a:avLst/>
              <a:ahLst/>
              <a:rect l="0" t="0" r="r" b="b"/>
              <a:pathLst>
                <a:path w="3250565" h="0">
                  <a:moveTo>
                    <a:pt x="0" y="0"/>
                  </a:moveTo>
                  <a:lnTo>
                    <a:pt x="3250222" y="0"/>
                  </a:lnTo>
                </a:path>
              </a:pathLst>
            </a:custGeom>
            <a:noFill/>
            <a:ln w="3175" cap="flat" cmpd="sng">
              <a:solidFill>
                <a:srgbClr val="677C87">
                  <a:alpha val="100000"/>
                </a:srgbClr>
              </a:solidFill>
              <a:prstDash val="solid"/>
              <a:round/>
            </a:ln>
          </p:spPr>
        </p:sp>
      </p:grpSp>
      <p:grpSp>
        <p:nvGrpSpPr>
          <p:cNvPr id="33" name=""/>
          <p:cNvGrpSpPr/>
          <p:nvPr/>
        </p:nvGrpSpPr>
        <p:grpSpPr>
          <a:xfrm rot="0">
            <a:off x="711200" y="774700"/>
            <a:ext cx="387350" cy="3175"/>
            <a:chOff x="710446" y="775048"/>
            <a:chExt cx="388620" cy="3175"/>
          </a:xfrm>
        </p:grpSpPr>
        <p:sp>
          <p:nvSpPr>
            <p:cNvPr id="1048613" name="object 22"/>
            <p:cNvSpPr/>
            <p:nvPr/>
          </p:nvSpPr>
          <p:spPr>
            <a:xfrm rot="0">
              <a:off x="710446" y="776486"/>
              <a:ext cx="224790" cy="0"/>
            </a:xfrm>
            <a:custGeom>
              <a:avLst/>
              <a:ahLst/>
              <a:rect l="0" t="0" r="r" b="b"/>
              <a:pathLst>
                <a:path w="224790" h="0">
                  <a:moveTo>
                    <a:pt x="0" y="0"/>
                  </a:moveTo>
                  <a:lnTo>
                    <a:pt x="224351" y="0"/>
                  </a:lnTo>
                </a:path>
              </a:pathLst>
            </a:custGeom>
            <a:noFill/>
            <a:ln w="3175" cap="flat" cmpd="sng">
              <a:solidFill>
                <a:srgbClr val="777777">
                  <a:alpha val="100000"/>
                </a:srgbClr>
              </a:solidFill>
              <a:prstDash val="solid"/>
              <a:round/>
            </a:ln>
          </p:spPr>
        </p:sp>
        <p:sp>
          <p:nvSpPr>
            <p:cNvPr id="1048614" name="object 23"/>
            <p:cNvSpPr/>
            <p:nvPr/>
          </p:nvSpPr>
          <p:spPr>
            <a:xfrm rot="0">
              <a:off x="960685" y="776486"/>
              <a:ext cx="138430" cy="0"/>
            </a:xfrm>
            <a:custGeom>
              <a:avLst/>
              <a:ahLst/>
              <a:rect l="0" t="0" r="r" b="b"/>
              <a:pathLst>
                <a:path w="138430" h="0">
                  <a:moveTo>
                    <a:pt x="0" y="0"/>
                  </a:moveTo>
                  <a:lnTo>
                    <a:pt x="138062" y="0"/>
                  </a:lnTo>
                </a:path>
              </a:pathLst>
            </a:custGeom>
            <a:noFill/>
            <a:ln w="3175" cap="flat" cmpd="sng">
              <a:solidFill>
                <a:srgbClr val="777777">
                  <a:alpha val="100000"/>
                </a:srgbClr>
              </a:solidFill>
              <a:prstDash val="solid"/>
              <a:round/>
            </a:ln>
          </p:spPr>
        </p:sp>
      </p:grpSp>
      <p:sp>
        <p:nvSpPr>
          <p:cNvPr id="1048615" name="object 24"/>
          <p:cNvSpPr/>
          <p:nvPr/>
        </p:nvSpPr>
        <p:spPr>
          <a:xfrm rot="0">
            <a:off x="1187450" y="776287"/>
            <a:ext cx="130175" cy="0"/>
          </a:xfrm>
          <a:custGeom>
            <a:avLst/>
            <a:ahLst/>
            <a:rect l="0" t="0" r="r" b="b"/>
            <a:pathLst>
              <a:path w="129540" h="0">
                <a:moveTo>
                  <a:pt x="0" y="0"/>
                </a:moveTo>
                <a:lnTo>
                  <a:pt x="129433" y="0"/>
                </a:lnTo>
              </a:path>
            </a:pathLst>
          </a:custGeom>
          <a:noFill/>
          <a:ln w="3175" cap="flat" cmpd="sng">
            <a:solidFill>
              <a:srgbClr val="777777">
                <a:alpha val="100000"/>
              </a:srgbClr>
            </a:solidFill>
            <a:prstDash val="solid"/>
            <a:round/>
          </a:ln>
        </p:spPr>
      </p:sp>
      <p:sp>
        <p:nvSpPr>
          <p:cNvPr id="1048616" name="object 25"/>
          <p:cNvSpPr/>
          <p:nvPr/>
        </p:nvSpPr>
        <p:spPr>
          <a:xfrm rot="0">
            <a:off x="1768475" y="776287"/>
            <a:ext cx="115887" cy="0"/>
          </a:xfrm>
          <a:custGeom>
            <a:avLst/>
            <a:ahLst/>
            <a:rect l="0" t="0" r="r" b="b"/>
            <a:pathLst>
              <a:path w="115569" h="0">
                <a:moveTo>
                  <a:pt x="0" y="0"/>
                </a:moveTo>
                <a:lnTo>
                  <a:pt x="115052" y="0"/>
                </a:lnTo>
              </a:path>
            </a:pathLst>
          </a:custGeom>
          <a:noFill/>
          <a:ln w="3175" cap="flat" cmpd="sng">
            <a:solidFill>
              <a:srgbClr val="777777">
                <a:alpha val="100000"/>
              </a:srgbClr>
            </a:solidFill>
            <a:prstDash val="solid"/>
            <a:round/>
          </a:ln>
        </p:spPr>
      </p:sp>
      <p:pic>
        <p:nvPicPr>
          <p:cNvPr id="2097163" name="object 26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7859712" y="3160712"/>
            <a:ext cx="439737" cy="274637"/>
          </a:xfrm>
          <a:prstGeom prst="rect"/>
          <a:noFill/>
          <a:ln>
            <a:noFill/>
          </a:ln>
        </p:spPr>
      </p:pic>
      <p:pic>
        <p:nvPicPr>
          <p:cNvPr id="2097164" name="object 27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0" y="6478587"/>
            <a:ext cx="336550" cy="314325"/>
          </a:xfrm>
          <a:prstGeom prst="rect"/>
          <a:noFill/>
          <a:ln>
            <a:noFill/>
          </a:ln>
        </p:spPr>
      </p:pic>
      <p:pic>
        <p:nvPicPr>
          <p:cNvPr id="2097165" name="object 28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77787" y="782637"/>
            <a:ext cx="1844675" cy="165100"/>
          </a:xfrm>
          <a:prstGeom prst="rect"/>
          <a:noFill/>
          <a:ln>
            <a:noFill/>
          </a:ln>
        </p:spPr>
      </p:pic>
      <p:pic>
        <p:nvPicPr>
          <p:cNvPr id="2097166" name="object 29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55562" y="2752725"/>
            <a:ext cx="53975" cy="69850"/>
          </a:xfrm>
          <a:prstGeom prst="rect"/>
          <a:noFill/>
          <a:ln>
            <a:noFill/>
          </a:ln>
        </p:spPr>
      </p:pic>
      <p:pic>
        <p:nvPicPr>
          <p:cNvPr id="2097167" name="object 30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63500" y="2909887"/>
            <a:ext cx="38100" cy="69850"/>
          </a:xfrm>
          <a:prstGeom prst="rect"/>
          <a:noFill/>
          <a:ln>
            <a:noFill/>
          </a:ln>
        </p:spPr>
      </p:pic>
      <p:pic>
        <p:nvPicPr>
          <p:cNvPr id="2097168" name="object 31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2133600" y="2132012"/>
            <a:ext cx="55562" cy="63500"/>
          </a:xfrm>
          <a:prstGeom prst="rect"/>
          <a:noFill/>
          <a:ln>
            <a:noFill/>
          </a:ln>
        </p:spPr>
      </p:pic>
      <p:pic>
        <p:nvPicPr>
          <p:cNvPr id="2097169" name="object 32"/>
          <p:cNvPicPr>
            <a:picLocks/>
          </p:cNvPicPr>
          <p:nvPr/>
        </p:nvPicPr>
        <p:blipFill>
          <a:blip xmlns:r="http://schemas.openxmlformats.org/officeDocument/2006/relationships" r:embed="rId10"/>
          <a:srcRect l="0" t="0" r="0" b="0"/>
          <a:stretch>
            <a:fillRect/>
          </a:stretch>
        </p:blipFill>
        <p:spPr>
          <a:xfrm rot="0">
            <a:off x="1663700" y="4006850"/>
            <a:ext cx="109537" cy="71437"/>
          </a:xfrm>
          <a:prstGeom prst="rect"/>
          <a:noFill/>
          <a:ln>
            <a:noFill/>
          </a:ln>
        </p:spPr>
      </p:pic>
      <p:pic>
        <p:nvPicPr>
          <p:cNvPr id="2097170" name="object 33"/>
          <p:cNvPicPr>
            <a:picLocks/>
          </p:cNvPicPr>
          <p:nvPr/>
        </p:nvPicPr>
        <p:blipFill>
          <a:blip xmlns:r="http://schemas.openxmlformats.org/officeDocument/2006/relationships" r:embed="rId11"/>
          <a:srcRect l="0" t="0" r="0" b="0"/>
          <a:stretch>
            <a:fillRect/>
          </a:stretch>
        </p:blipFill>
        <p:spPr>
          <a:xfrm rot="0">
            <a:off x="3827462" y="1285875"/>
            <a:ext cx="541337" cy="109537"/>
          </a:xfrm>
          <a:prstGeom prst="rect"/>
          <a:noFill/>
          <a:ln>
            <a:noFill/>
          </a:ln>
        </p:spPr>
      </p:pic>
      <p:pic>
        <p:nvPicPr>
          <p:cNvPr id="2097171" name="object 34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4832350" y="1309687"/>
            <a:ext cx="298450" cy="61912"/>
          </a:xfrm>
          <a:prstGeom prst="rect"/>
          <a:noFill/>
          <a:ln>
            <a:noFill/>
          </a:ln>
        </p:spPr>
      </p:pic>
      <p:pic>
        <p:nvPicPr>
          <p:cNvPr id="2097172" name="object 35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3302000" y="4006850"/>
            <a:ext cx="111125" cy="71437"/>
          </a:xfrm>
          <a:prstGeom prst="rect"/>
          <a:noFill/>
          <a:ln>
            <a:noFill/>
          </a:ln>
        </p:spPr>
      </p:pic>
      <p:pic>
        <p:nvPicPr>
          <p:cNvPr id="2097173" name="object 36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4306887" y="2132012"/>
            <a:ext cx="53975" cy="63500"/>
          </a:xfrm>
          <a:prstGeom prst="rect"/>
          <a:noFill/>
          <a:ln>
            <a:noFill/>
          </a:ln>
        </p:spPr>
      </p:pic>
      <p:pic>
        <p:nvPicPr>
          <p:cNvPr id="2097174" name="object 37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4643437" y="1739900"/>
            <a:ext cx="1146175" cy="71437"/>
          </a:xfrm>
          <a:prstGeom prst="rect"/>
          <a:noFill/>
          <a:ln>
            <a:noFill/>
          </a:ln>
        </p:spPr>
      </p:pic>
      <p:pic>
        <p:nvPicPr>
          <p:cNvPr id="2097175" name="object 38"/>
          <p:cNvPicPr>
            <a:picLocks/>
          </p:cNvPicPr>
          <p:nvPr/>
        </p:nvPicPr>
        <p:blipFill>
          <a:blip xmlns:r="http://schemas.openxmlformats.org/officeDocument/2006/relationships" r:embed="rId16"/>
          <a:srcRect l="0" t="0" r="0" b="0"/>
          <a:stretch>
            <a:fillRect/>
          </a:stretch>
        </p:blipFill>
        <p:spPr>
          <a:xfrm rot="0">
            <a:off x="5427662" y="2132012"/>
            <a:ext cx="15875" cy="63500"/>
          </a:xfrm>
          <a:prstGeom prst="rect"/>
          <a:noFill/>
          <a:ln>
            <a:noFill/>
          </a:ln>
        </p:spPr>
      </p:pic>
      <p:pic>
        <p:nvPicPr>
          <p:cNvPr id="2097176" name="object 39"/>
          <p:cNvPicPr>
            <a:picLocks/>
          </p:cNvPicPr>
          <p:nvPr/>
        </p:nvPicPr>
        <p:blipFill>
          <a:blip xmlns:r="http://schemas.openxmlformats.org/officeDocument/2006/relationships" r:embed="rId17"/>
          <a:srcRect l="0" t="0" r="0" b="0"/>
          <a:stretch>
            <a:fillRect/>
          </a:stretch>
        </p:blipFill>
        <p:spPr>
          <a:xfrm rot="0">
            <a:off x="6056312" y="1230312"/>
            <a:ext cx="1082675" cy="220662"/>
          </a:xfrm>
          <a:prstGeom prst="rect"/>
          <a:noFill/>
          <a:ln>
            <a:noFill/>
          </a:ln>
        </p:spPr>
      </p:pic>
      <p:pic>
        <p:nvPicPr>
          <p:cNvPr id="2097177" name="object 40"/>
          <p:cNvPicPr>
            <a:picLocks/>
          </p:cNvPicPr>
          <p:nvPr/>
        </p:nvPicPr>
        <p:blipFill>
          <a:blip xmlns:r="http://schemas.openxmlformats.org/officeDocument/2006/relationships" r:embed="rId18"/>
          <a:srcRect l="0" t="0" r="0" b="0"/>
          <a:stretch>
            <a:fillRect/>
          </a:stretch>
        </p:blipFill>
        <p:spPr>
          <a:xfrm rot="0">
            <a:off x="5954712" y="2132012"/>
            <a:ext cx="30162" cy="63500"/>
          </a:xfrm>
          <a:prstGeom prst="rect"/>
          <a:noFill/>
          <a:ln>
            <a:noFill/>
          </a:ln>
        </p:spPr>
      </p:pic>
      <p:pic>
        <p:nvPicPr>
          <p:cNvPr id="2097178" name="object 41"/>
          <p:cNvPicPr>
            <a:picLocks/>
          </p:cNvPicPr>
          <p:nvPr/>
        </p:nvPicPr>
        <p:blipFill>
          <a:blip xmlns:r="http://schemas.openxmlformats.org/officeDocument/2006/relationships" r:embed="rId19"/>
          <a:srcRect l="0" t="0" r="0" b="0"/>
          <a:stretch>
            <a:fillRect/>
          </a:stretch>
        </p:blipFill>
        <p:spPr>
          <a:xfrm rot="0">
            <a:off x="6440487" y="1747837"/>
            <a:ext cx="1419225" cy="79375"/>
          </a:xfrm>
          <a:prstGeom prst="rect"/>
          <a:noFill/>
          <a:ln>
            <a:noFill/>
          </a:ln>
        </p:spPr>
      </p:pic>
      <p:pic>
        <p:nvPicPr>
          <p:cNvPr id="2097179" name="object 42"/>
          <p:cNvPicPr>
            <a:picLocks/>
          </p:cNvPicPr>
          <p:nvPr/>
        </p:nvPicPr>
        <p:blipFill>
          <a:blip xmlns:r="http://schemas.openxmlformats.org/officeDocument/2006/relationships" r:embed="rId20"/>
          <a:srcRect l="0" t="0" r="0" b="0"/>
          <a:stretch>
            <a:fillRect/>
          </a:stretch>
        </p:blipFill>
        <p:spPr>
          <a:xfrm rot="0">
            <a:off x="6416675" y="2132012"/>
            <a:ext cx="47625" cy="63500"/>
          </a:xfrm>
          <a:prstGeom prst="rect"/>
          <a:noFill/>
          <a:ln>
            <a:noFill/>
          </a:ln>
        </p:spPr>
      </p:pic>
      <p:pic>
        <p:nvPicPr>
          <p:cNvPr id="2097180" name="object 43"/>
          <p:cNvPicPr>
            <a:picLocks/>
          </p:cNvPicPr>
          <p:nvPr/>
        </p:nvPicPr>
        <p:blipFill>
          <a:blip xmlns:r="http://schemas.openxmlformats.org/officeDocument/2006/relationships" r:embed="rId21"/>
          <a:srcRect l="0" t="0" r="0" b="0"/>
          <a:stretch>
            <a:fillRect/>
          </a:stretch>
        </p:blipFill>
        <p:spPr>
          <a:xfrm rot="0">
            <a:off x="6581775" y="4006850"/>
            <a:ext cx="109537" cy="71437"/>
          </a:xfrm>
          <a:prstGeom prst="rect"/>
          <a:noFill/>
          <a:ln>
            <a:noFill/>
          </a:ln>
        </p:spPr>
      </p:pic>
      <p:pic>
        <p:nvPicPr>
          <p:cNvPr id="2097181" name="object 44"/>
          <p:cNvPicPr>
            <a:picLocks/>
          </p:cNvPicPr>
          <p:nvPr/>
        </p:nvPicPr>
        <p:blipFill>
          <a:blip xmlns:r="http://schemas.openxmlformats.org/officeDocument/2006/relationships" r:embed="rId22"/>
          <a:srcRect l="0" t="0" r="0" b="0"/>
          <a:stretch>
            <a:fillRect/>
          </a:stretch>
        </p:blipFill>
        <p:spPr>
          <a:xfrm rot="0">
            <a:off x="7443787" y="2744787"/>
            <a:ext cx="306387" cy="77787"/>
          </a:xfrm>
          <a:prstGeom prst="rect"/>
          <a:noFill/>
          <a:ln>
            <a:noFill/>
          </a:ln>
        </p:spPr>
      </p:pic>
      <p:pic>
        <p:nvPicPr>
          <p:cNvPr id="2097182" name="object 45"/>
          <p:cNvPicPr>
            <a:picLocks/>
          </p:cNvPicPr>
          <p:nvPr/>
        </p:nvPicPr>
        <p:blipFill>
          <a:blip xmlns:r="http://schemas.openxmlformats.org/officeDocument/2006/relationships" r:embed="rId23"/>
          <a:srcRect l="0" t="0" r="0" b="0"/>
          <a:stretch>
            <a:fillRect/>
          </a:stretch>
        </p:blipFill>
        <p:spPr>
          <a:xfrm rot="0">
            <a:off x="8040687" y="2132012"/>
            <a:ext cx="61912" cy="63500"/>
          </a:xfrm>
          <a:prstGeom prst="rect"/>
          <a:noFill/>
          <a:ln>
            <a:noFill/>
          </a:ln>
        </p:spPr>
      </p:pic>
      <p:pic>
        <p:nvPicPr>
          <p:cNvPr id="2097183" name="object 46"/>
          <p:cNvPicPr>
            <a:picLocks/>
          </p:cNvPicPr>
          <p:nvPr/>
        </p:nvPicPr>
        <p:blipFill>
          <a:blip xmlns:r="http://schemas.openxmlformats.org/officeDocument/2006/relationships" r:embed="rId24"/>
          <a:srcRect l="0" t="0" r="0" b="0"/>
          <a:stretch>
            <a:fillRect/>
          </a:stretch>
        </p:blipFill>
        <p:spPr>
          <a:xfrm rot="0">
            <a:off x="8221662" y="3222625"/>
            <a:ext cx="101600" cy="71437"/>
          </a:xfrm>
          <a:prstGeom prst="rect"/>
          <a:noFill/>
          <a:ln>
            <a:noFill/>
          </a:ln>
        </p:spPr>
      </p:pic>
      <p:pic>
        <p:nvPicPr>
          <p:cNvPr id="2097184" name="object 47"/>
          <p:cNvPicPr>
            <a:picLocks/>
          </p:cNvPicPr>
          <p:nvPr/>
        </p:nvPicPr>
        <p:blipFill>
          <a:blip xmlns:r="http://schemas.openxmlformats.org/officeDocument/2006/relationships" r:embed="rId25"/>
          <a:srcRect l="0" t="0" r="0" b="0"/>
          <a:stretch>
            <a:fillRect/>
          </a:stretch>
        </p:blipFill>
        <p:spPr>
          <a:xfrm rot="0">
            <a:off x="8675688" y="2132012"/>
            <a:ext cx="63500" cy="63500"/>
          </a:xfrm>
          <a:prstGeom prst="rect"/>
          <a:noFill/>
          <a:ln>
            <a:noFill/>
          </a:ln>
        </p:spPr>
      </p:pic>
      <p:pic>
        <p:nvPicPr>
          <p:cNvPr id="2097185" name="object 48"/>
          <p:cNvPicPr>
            <a:picLocks/>
          </p:cNvPicPr>
          <p:nvPr/>
        </p:nvPicPr>
        <p:blipFill>
          <a:blip xmlns:r="http://schemas.openxmlformats.org/officeDocument/2006/relationships" r:embed="rId26"/>
          <a:srcRect l="0" t="0" r="0" b="0"/>
          <a:stretch>
            <a:fillRect/>
          </a:stretch>
        </p:blipFill>
        <p:spPr>
          <a:xfrm rot="0">
            <a:off x="9043988" y="1222375"/>
            <a:ext cx="541337" cy="220662"/>
          </a:xfrm>
          <a:prstGeom prst="rect"/>
          <a:noFill/>
          <a:ln>
            <a:noFill/>
          </a:ln>
        </p:spPr>
      </p:pic>
      <p:pic>
        <p:nvPicPr>
          <p:cNvPr id="2097186" name="object 49"/>
          <p:cNvPicPr>
            <a:picLocks/>
          </p:cNvPicPr>
          <p:nvPr/>
        </p:nvPicPr>
        <p:blipFill>
          <a:blip xmlns:r="http://schemas.openxmlformats.org/officeDocument/2006/relationships" r:embed="rId27"/>
          <a:srcRect l="0" t="0" r="0" b="0"/>
          <a:stretch>
            <a:fillRect/>
          </a:stretch>
        </p:blipFill>
        <p:spPr>
          <a:xfrm rot="0">
            <a:off x="8377237" y="2894012"/>
            <a:ext cx="636587" cy="101600"/>
          </a:xfrm>
          <a:prstGeom prst="rect"/>
          <a:noFill/>
          <a:ln>
            <a:noFill/>
          </a:ln>
        </p:spPr>
      </p:pic>
      <p:pic>
        <p:nvPicPr>
          <p:cNvPr id="2097187" name="object 50"/>
          <p:cNvPicPr>
            <a:picLocks/>
          </p:cNvPicPr>
          <p:nvPr/>
        </p:nvPicPr>
        <p:blipFill>
          <a:blip xmlns:r="http://schemas.openxmlformats.org/officeDocument/2006/relationships" r:embed="rId28"/>
          <a:srcRect l="0" t="0" r="0" b="0"/>
          <a:stretch>
            <a:fillRect/>
          </a:stretch>
        </p:blipFill>
        <p:spPr>
          <a:xfrm rot="0">
            <a:off x="9224962" y="2132012"/>
            <a:ext cx="47625" cy="63500"/>
          </a:xfrm>
          <a:prstGeom prst="rect"/>
          <a:noFill/>
          <a:ln>
            <a:noFill/>
          </a:ln>
        </p:spPr>
      </p:pic>
      <p:pic>
        <p:nvPicPr>
          <p:cNvPr id="2097188" name="object 51"/>
          <p:cNvPicPr>
            <a:picLocks/>
          </p:cNvPicPr>
          <p:nvPr/>
        </p:nvPicPr>
        <p:blipFill>
          <a:blip xmlns:r="http://schemas.openxmlformats.org/officeDocument/2006/relationships" r:embed="rId29"/>
          <a:srcRect l="0" t="0" r="0" b="0"/>
          <a:stretch>
            <a:fillRect/>
          </a:stretch>
        </p:blipFill>
        <p:spPr>
          <a:xfrm rot="0">
            <a:off x="7334250" y="1285875"/>
            <a:ext cx="220662" cy="149225"/>
          </a:xfrm>
          <a:prstGeom prst="rect"/>
          <a:noFill/>
          <a:ln>
            <a:noFill/>
          </a:ln>
        </p:spPr>
      </p:pic>
      <p:pic>
        <p:nvPicPr>
          <p:cNvPr id="2097189" name="object 52"/>
          <p:cNvPicPr>
            <a:picLocks/>
          </p:cNvPicPr>
          <p:nvPr/>
        </p:nvPicPr>
        <p:blipFill>
          <a:blip xmlns:r="http://schemas.openxmlformats.org/officeDocument/2006/relationships" r:embed="rId30"/>
          <a:srcRect l="0" t="0" r="0" b="0"/>
          <a:stretch>
            <a:fillRect/>
          </a:stretch>
        </p:blipFill>
        <p:spPr>
          <a:xfrm rot="0">
            <a:off x="9923462" y="3222625"/>
            <a:ext cx="101600" cy="71437"/>
          </a:xfrm>
          <a:prstGeom prst="rect"/>
          <a:noFill/>
          <a:ln>
            <a:noFill/>
          </a:ln>
        </p:spPr>
      </p:pic>
      <p:pic>
        <p:nvPicPr>
          <p:cNvPr id="2097190" name="object 53"/>
          <p:cNvPicPr>
            <a:picLocks/>
          </p:cNvPicPr>
          <p:nvPr/>
        </p:nvPicPr>
        <p:blipFill>
          <a:blip xmlns:r="http://schemas.openxmlformats.org/officeDocument/2006/relationships" r:embed="rId31"/>
          <a:srcRect l="0" t="0" r="0" b="0"/>
          <a:stretch>
            <a:fillRect/>
          </a:stretch>
        </p:blipFill>
        <p:spPr>
          <a:xfrm rot="0">
            <a:off x="1255712" y="1528762"/>
            <a:ext cx="485775" cy="85725"/>
          </a:xfrm>
          <a:prstGeom prst="rect"/>
          <a:noFill/>
          <a:ln>
            <a:noFill/>
          </a:ln>
        </p:spPr>
      </p:pic>
      <p:pic>
        <p:nvPicPr>
          <p:cNvPr id="2097191" name="object 54"/>
          <p:cNvPicPr>
            <a:picLocks/>
          </p:cNvPicPr>
          <p:nvPr/>
        </p:nvPicPr>
        <p:blipFill>
          <a:blip xmlns:r="http://schemas.openxmlformats.org/officeDocument/2006/relationships" r:embed="rId32"/>
          <a:srcRect l="0" t="0" r="0" b="0"/>
          <a:stretch>
            <a:fillRect/>
          </a:stretch>
        </p:blipFill>
        <p:spPr>
          <a:xfrm rot="0">
            <a:off x="1138237" y="1881187"/>
            <a:ext cx="814387" cy="204787"/>
          </a:xfrm>
          <a:prstGeom prst="rect"/>
          <a:noFill/>
          <a:ln>
            <a:noFill/>
          </a:ln>
        </p:spPr>
      </p:pic>
      <p:pic>
        <p:nvPicPr>
          <p:cNvPr id="2097192" name="object 55"/>
          <p:cNvPicPr>
            <a:picLocks/>
          </p:cNvPicPr>
          <p:nvPr/>
        </p:nvPicPr>
        <p:blipFill>
          <a:blip xmlns:r="http://schemas.openxmlformats.org/officeDocument/2006/relationships" r:embed="rId33"/>
          <a:srcRect l="0" t="0" r="0" b="0"/>
          <a:stretch>
            <a:fillRect/>
          </a:stretch>
        </p:blipFill>
        <p:spPr>
          <a:xfrm rot="0">
            <a:off x="2274887" y="1285875"/>
            <a:ext cx="415925" cy="117475"/>
          </a:xfrm>
          <a:prstGeom prst="rect"/>
          <a:noFill/>
          <a:ln>
            <a:noFill/>
          </a:ln>
        </p:spPr>
      </p:pic>
      <p:pic>
        <p:nvPicPr>
          <p:cNvPr id="2097193" name="object 56"/>
          <p:cNvPicPr>
            <a:picLocks/>
          </p:cNvPicPr>
          <p:nvPr/>
        </p:nvPicPr>
        <p:blipFill>
          <a:blip xmlns:r="http://schemas.openxmlformats.org/officeDocument/2006/relationships" r:embed="rId34"/>
          <a:srcRect l="0" t="0" r="0" b="0"/>
          <a:stretch>
            <a:fillRect/>
          </a:stretch>
        </p:blipFill>
        <p:spPr>
          <a:xfrm rot="0">
            <a:off x="2251075" y="1504950"/>
            <a:ext cx="447675" cy="93662"/>
          </a:xfrm>
          <a:prstGeom prst="rect"/>
          <a:noFill/>
          <a:ln>
            <a:noFill/>
          </a:ln>
        </p:spPr>
      </p:pic>
      <p:pic>
        <p:nvPicPr>
          <p:cNvPr id="2097194" name="object 57"/>
          <p:cNvPicPr>
            <a:picLocks/>
          </p:cNvPicPr>
          <p:nvPr/>
        </p:nvPicPr>
        <p:blipFill>
          <a:blip xmlns:r="http://schemas.openxmlformats.org/officeDocument/2006/relationships" r:embed="rId35"/>
          <a:srcRect l="0" t="0" r="0" b="0"/>
          <a:stretch>
            <a:fillRect/>
          </a:stretch>
        </p:blipFill>
        <p:spPr>
          <a:xfrm rot="0">
            <a:off x="3819525" y="1512887"/>
            <a:ext cx="1538287" cy="109537"/>
          </a:xfrm>
          <a:prstGeom prst="rect"/>
          <a:noFill/>
          <a:ln>
            <a:noFill/>
          </a:ln>
        </p:spPr>
      </p:pic>
      <p:pic>
        <p:nvPicPr>
          <p:cNvPr id="2097195" name="object 58"/>
          <p:cNvPicPr>
            <a:picLocks/>
          </p:cNvPicPr>
          <p:nvPr/>
        </p:nvPicPr>
        <p:blipFill>
          <a:blip xmlns:r="http://schemas.openxmlformats.org/officeDocument/2006/relationships" r:embed="rId36"/>
          <a:srcRect l="0" t="0" r="0" b="0"/>
          <a:stretch>
            <a:fillRect/>
          </a:stretch>
        </p:blipFill>
        <p:spPr>
          <a:xfrm rot="0">
            <a:off x="3027362" y="3051175"/>
            <a:ext cx="354012" cy="101600"/>
          </a:xfrm>
          <a:prstGeom prst="rect"/>
          <a:noFill/>
          <a:ln>
            <a:noFill/>
          </a:ln>
        </p:spPr>
      </p:pic>
      <p:pic>
        <p:nvPicPr>
          <p:cNvPr id="2097196" name="object 59"/>
          <p:cNvPicPr>
            <a:picLocks/>
          </p:cNvPicPr>
          <p:nvPr/>
        </p:nvPicPr>
        <p:blipFill>
          <a:blip xmlns:r="http://schemas.openxmlformats.org/officeDocument/2006/relationships" r:embed="rId37"/>
          <a:srcRect l="0" t="0" r="0" b="0"/>
          <a:stretch>
            <a:fillRect/>
          </a:stretch>
        </p:blipFill>
        <p:spPr>
          <a:xfrm rot="0">
            <a:off x="4008437" y="4006850"/>
            <a:ext cx="485775" cy="71437"/>
          </a:xfrm>
          <a:prstGeom prst="rect"/>
          <a:noFill/>
          <a:ln>
            <a:noFill/>
          </a:ln>
        </p:spPr>
      </p:pic>
      <p:pic>
        <p:nvPicPr>
          <p:cNvPr id="2097197" name="object 60"/>
          <p:cNvPicPr>
            <a:picLocks/>
          </p:cNvPicPr>
          <p:nvPr/>
        </p:nvPicPr>
        <p:blipFill>
          <a:blip xmlns:r="http://schemas.openxmlformats.org/officeDocument/2006/relationships" r:embed="rId38"/>
          <a:srcRect l="0" t="0" r="0" b="0"/>
          <a:stretch>
            <a:fillRect/>
          </a:stretch>
        </p:blipFill>
        <p:spPr>
          <a:xfrm rot="0">
            <a:off x="5507037" y="1568450"/>
            <a:ext cx="266700" cy="46037"/>
          </a:xfrm>
          <a:prstGeom prst="rect"/>
          <a:noFill/>
          <a:ln>
            <a:noFill/>
          </a:ln>
        </p:spPr>
      </p:pic>
      <p:pic>
        <p:nvPicPr>
          <p:cNvPr id="2097198" name="object 61"/>
          <p:cNvPicPr>
            <a:picLocks/>
          </p:cNvPicPr>
          <p:nvPr/>
        </p:nvPicPr>
        <p:blipFill>
          <a:blip xmlns:r="http://schemas.openxmlformats.org/officeDocument/2006/relationships" r:embed="rId39"/>
          <a:srcRect l="0" t="0" r="0" b="0"/>
          <a:stretch>
            <a:fillRect/>
          </a:stretch>
        </p:blipFill>
        <p:spPr>
          <a:xfrm rot="0">
            <a:off x="7680325" y="1262062"/>
            <a:ext cx="533400" cy="188912"/>
          </a:xfrm>
          <a:prstGeom prst="rect"/>
          <a:noFill/>
          <a:ln>
            <a:noFill/>
          </a:ln>
        </p:spPr>
      </p:pic>
      <p:pic>
        <p:nvPicPr>
          <p:cNvPr id="2097199" name="object 62"/>
          <p:cNvPicPr>
            <a:picLocks/>
          </p:cNvPicPr>
          <p:nvPr/>
        </p:nvPicPr>
        <p:blipFill>
          <a:blip xmlns:r="http://schemas.openxmlformats.org/officeDocument/2006/relationships" r:embed="rId40"/>
          <a:srcRect l="0" t="0" r="0" b="0"/>
          <a:stretch>
            <a:fillRect/>
          </a:stretch>
        </p:blipFill>
        <p:spPr>
          <a:xfrm rot="0">
            <a:off x="7577137" y="2132012"/>
            <a:ext cx="79375" cy="63500"/>
          </a:xfrm>
          <a:prstGeom prst="rect"/>
          <a:noFill/>
          <a:ln>
            <a:noFill/>
          </a:ln>
        </p:spPr>
      </p:pic>
      <p:pic>
        <p:nvPicPr>
          <p:cNvPr id="2097200" name="object 63"/>
          <p:cNvPicPr>
            <a:picLocks/>
          </p:cNvPicPr>
          <p:nvPr/>
        </p:nvPicPr>
        <p:blipFill>
          <a:blip xmlns:r="http://schemas.openxmlformats.org/officeDocument/2006/relationships" r:embed="rId41"/>
          <a:srcRect l="0" t="0" r="0" b="0"/>
          <a:stretch>
            <a:fillRect/>
          </a:stretch>
        </p:blipFill>
        <p:spPr>
          <a:xfrm rot="0">
            <a:off x="7288212" y="4006850"/>
            <a:ext cx="485775" cy="71437"/>
          </a:xfrm>
          <a:prstGeom prst="rect"/>
          <a:noFill/>
          <a:ln>
            <a:noFill/>
          </a:ln>
        </p:spPr>
      </p:pic>
      <p:pic>
        <p:nvPicPr>
          <p:cNvPr id="2097201" name="object 64"/>
          <p:cNvPicPr>
            <a:picLocks/>
          </p:cNvPicPr>
          <p:nvPr/>
        </p:nvPicPr>
        <p:blipFill>
          <a:blip xmlns:r="http://schemas.openxmlformats.org/officeDocument/2006/relationships" r:embed="rId42"/>
          <a:srcRect l="0" t="0" r="0" b="0"/>
          <a:stretch>
            <a:fillRect/>
          </a:stretch>
        </p:blipFill>
        <p:spPr>
          <a:xfrm rot="0">
            <a:off x="8926512" y="3222625"/>
            <a:ext cx="479425" cy="71437"/>
          </a:xfrm>
          <a:prstGeom prst="rect"/>
          <a:noFill/>
          <a:ln>
            <a:noFill/>
          </a:ln>
        </p:spPr>
      </p:pic>
      <p:pic>
        <p:nvPicPr>
          <p:cNvPr id="2097202" name="object 65"/>
          <p:cNvPicPr>
            <a:picLocks/>
          </p:cNvPicPr>
          <p:nvPr/>
        </p:nvPicPr>
        <p:blipFill>
          <a:blip xmlns:r="http://schemas.openxmlformats.org/officeDocument/2006/relationships" r:embed="rId43"/>
          <a:srcRect l="0" t="0" r="0" b="0"/>
          <a:stretch>
            <a:fillRect/>
          </a:stretch>
        </p:blipFill>
        <p:spPr>
          <a:xfrm rot="0">
            <a:off x="8339137" y="4729162"/>
            <a:ext cx="736600" cy="188912"/>
          </a:xfrm>
          <a:prstGeom prst="rect"/>
          <a:noFill/>
          <a:ln>
            <a:noFill/>
          </a:ln>
        </p:spPr>
      </p:pic>
      <p:pic>
        <p:nvPicPr>
          <p:cNvPr id="2097203" name="object 66"/>
          <p:cNvPicPr>
            <a:picLocks/>
          </p:cNvPicPr>
          <p:nvPr/>
        </p:nvPicPr>
        <p:blipFill>
          <a:blip xmlns:r="http://schemas.openxmlformats.org/officeDocument/2006/relationships" r:embed="rId44"/>
          <a:srcRect l="0" t="0" r="0" b="0"/>
          <a:stretch>
            <a:fillRect/>
          </a:stretch>
        </p:blipFill>
        <p:spPr>
          <a:xfrm rot="0">
            <a:off x="9742488" y="822325"/>
            <a:ext cx="792162" cy="79375"/>
          </a:xfrm>
          <a:prstGeom prst="rect"/>
          <a:noFill/>
          <a:ln>
            <a:noFill/>
          </a:ln>
        </p:spPr>
      </p:pic>
      <p:pic>
        <p:nvPicPr>
          <p:cNvPr id="2097204" name="object 67"/>
          <p:cNvPicPr>
            <a:picLocks/>
          </p:cNvPicPr>
          <p:nvPr/>
        </p:nvPicPr>
        <p:blipFill>
          <a:blip xmlns:r="http://schemas.openxmlformats.org/officeDocument/2006/relationships" r:embed="rId45"/>
          <a:srcRect l="0" t="0" r="0" b="0"/>
          <a:stretch>
            <a:fillRect/>
          </a:stretch>
        </p:blipFill>
        <p:spPr>
          <a:xfrm rot="0">
            <a:off x="10033000" y="1019175"/>
            <a:ext cx="611187" cy="93662"/>
          </a:xfrm>
          <a:prstGeom prst="rect"/>
          <a:noFill/>
          <a:ln>
            <a:noFill/>
          </a:ln>
        </p:spPr>
      </p:pic>
      <p:pic>
        <p:nvPicPr>
          <p:cNvPr id="2097205" name="object 68"/>
          <p:cNvPicPr>
            <a:picLocks/>
          </p:cNvPicPr>
          <p:nvPr/>
        </p:nvPicPr>
        <p:blipFill>
          <a:blip xmlns:r="http://schemas.openxmlformats.org/officeDocument/2006/relationships" r:embed="rId46"/>
          <a:srcRect l="0" t="0" r="0" b="0"/>
          <a:stretch>
            <a:fillRect/>
          </a:stretch>
        </p:blipFill>
        <p:spPr>
          <a:xfrm rot="0">
            <a:off x="10534650" y="1881187"/>
            <a:ext cx="157162" cy="173037"/>
          </a:xfrm>
          <a:prstGeom prst="rect"/>
          <a:noFill/>
          <a:ln>
            <a:noFill/>
          </a:ln>
        </p:spPr>
      </p:pic>
      <p:sp>
        <p:nvSpPr>
          <p:cNvPr id="1048617" name="object 69"/>
          <p:cNvSpPr txBox="1"/>
          <p:nvPr/>
        </p:nvSpPr>
        <p:spPr>
          <a:xfrm rot="0">
            <a:off x="141287" y="992187"/>
            <a:ext cx="80962" cy="1149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D6D6D"/>
                </a:solidFill>
                <a:latin typeface="Calibri" pitchFamily="34" charset="0"/>
                <a:ea typeface="Calibri" pitchFamily="34" charset="0"/>
              </a:rPr>
              <a:t>--</a:t>
            </a:r>
          </a:p>
        </p:txBody>
      </p:sp>
      <p:sp>
        <p:nvSpPr>
          <p:cNvPr id="1048618" name="object 70"/>
          <p:cNvSpPr txBox="1"/>
          <p:nvPr/>
        </p:nvSpPr>
        <p:spPr>
          <a:xfrm rot="0">
            <a:off x="384175" y="992187"/>
            <a:ext cx="762000" cy="7372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77787">
              <a:spcBef>
                <a:spcPts val="100"/>
              </a:spcBef>
              <a:tabLst>
                <a:tab algn="l" pos="533400"/>
              </a:tabLst>
            </a:pPr>
            <a:r>
              <a:rPr altLang="en-US" sz="700" lang="en-US">
                <a:solidFill>
                  <a:srgbClr val="646E80"/>
                </a:solidFill>
                <a:latin typeface="Calibri" pitchFamily="34" charset="0"/>
                <a:ea typeface="Calibri" pitchFamily="34" charset="0"/>
              </a:rPr>
              <a:t>H</a:t>
            </a:r>
            <a:r>
              <a:rPr altLang="en-US" sz="700" lang="en-US">
                <a:solidFill>
                  <a:srgbClr val="4B5B72"/>
                </a:solidFill>
                <a:latin typeface="Calibri" pitchFamily="34" charset="0"/>
                <a:ea typeface="Calibri" pitchFamily="34" charset="0"/>
              </a:rPr>
              <a:t>o</a:t>
            </a:r>
            <a:r>
              <a:rPr altLang="en-US" sz="700" lang="en-US">
                <a:solidFill>
                  <a:srgbClr val="6E7E99"/>
                </a:solidFill>
                <a:latin typeface="Calibri" pitchFamily="34" charset="0"/>
                <a:ea typeface="Calibri" pitchFamily="34" charset="0"/>
              </a:rPr>
              <a:t>me	</a:t>
            </a:r>
            <a:r>
              <a:rPr altLang="en-US" sz="700" lang="en-US">
                <a:solidFill>
                  <a:srgbClr val="3B567C"/>
                </a:solidFill>
                <a:latin typeface="Calibri" pitchFamily="34" charset="0"/>
                <a:ea typeface="Calibri" pitchFamily="34" charset="0"/>
              </a:rPr>
              <a:t>//isert</a:t>
            </a:r>
          </a:p>
          <a:p>
            <a:pPr eaLnBrk="1" hangingPunct="1" indent="0" lvl="0" marL="77787">
              <a:spcBef>
                <a:spcPts val="650"/>
              </a:spcBef>
            </a:pPr>
            <a:r>
              <a:rPr altLang="en-US" sz="800" i="1" lang="en-US">
                <a:solidFill>
                  <a:srgbClr val="CDCDCD"/>
                </a:solidFill>
                <a:latin typeface="Calibri" pitchFamily="34" charset="0"/>
                <a:ea typeface="Calibri" pitchFamily="34" charset="0"/>
              </a:rPr>
              <a:t>'@ </a:t>
            </a:r>
            <a:r>
              <a:rPr altLang="en-US" sz="800" lang="en-US">
                <a:solidFill>
                  <a:srgbClr val="364962"/>
                </a:solidFill>
                <a:latin typeface="Calibri" pitchFamily="34" charset="0"/>
                <a:ea typeface="Calibri" pitchFamily="34" charset="0"/>
              </a:rPr>
              <a:t>Cut</a:t>
            </a:r>
          </a:p>
          <a:p>
            <a:pPr eaLnBrk="1" hangingPunct="1" indent="0" lvl="0" marL="77787">
              <a:spcBef>
                <a:spcPts val="400"/>
              </a:spcBef>
            </a:pPr>
            <a:r>
              <a:rPr altLang="en-US" sz="800" lang="en-US">
                <a:solidFill>
                  <a:srgbClr val="798A95"/>
                </a:solidFill>
                <a:latin typeface="Calibri" pitchFamily="34" charset="0"/>
                <a:ea typeface="Calibri" pitchFamily="34" charset="0"/>
              </a:rPr>
              <a:t>-  </a:t>
            </a:r>
            <a:r>
              <a:rPr altLang="en-US" sz="800" lang="en-US">
                <a:solidFill>
                  <a:srgbClr val="38526B"/>
                </a:solidFill>
                <a:latin typeface="Calibri" pitchFamily="34" charset="0"/>
                <a:ea typeface="Calibri" pitchFamily="34" charset="0"/>
              </a:rPr>
              <a:t>Copy</a:t>
            </a:r>
          </a:p>
          <a:p>
            <a:pPr eaLnBrk="1" hangingPunct="1" indent="0" lvl="0" marL="77787">
              <a:spcBef>
                <a:spcPts val="450"/>
              </a:spcBef>
            </a:pPr>
            <a:r>
              <a:rPr altLang="en-US" sz="700" lang="en-US">
                <a:solidFill>
                  <a:srgbClr val="49596E"/>
                </a:solidFill>
                <a:latin typeface="Calibri" pitchFamily="34" charset="0"/>
                <a:ea typeface="Calibri" pitchFamily="34" charset="0"/>
              </a:rPr>
              <a:t>Fo</a:t>
            </a:r>
            <a:r>
              <a:rPr altLang="en-US" sz="700" lang="en-US">
                <a:solidFill>
                  <a:srgbClr val="667C93"/>
                </a:solidFill>
                <a:latin typeface="Calibri" pitchFamily="34" charset="0"/>
                <a:ea typeface="Calibri" pitchFamily="34" charset="0"/>
              </a:rPr>
              <a:t>rm</a:t>
            </a:r>
            <a:r>
              <a:rPr altLang="en-US" sz="700" lang="en-US">
                <a:solidFill>
                  <a:srgbClr val="3D5264"/>
                </a:solidFill>
                <a:latin typeface="Calibri" pitchFamily="34" charset="0"/>
                <a:ea typeface="Calibri" pitchFamily="34" charset="0"/>
              </a:rPr>
              <a:t>at </a:t>
            </a:r>
            <a:r>
              <a:rPr altLang="en-US" sz="700" lang="en-US">
                <a:solidFill>
                  <a:srgbClr val="42546E"/>
                </a:solidFill>
                <a:latin typeface="Calibri" pitchFamily="34" charset="0"/>
                <a:ea typeface="Calibri" pitchFamily="34" charset="0"/>
              </a:rPr>
              <a:t>Painter</a:t>
            </a:r>
          </a:p>
        </p:txBody>
      </p:sp>
      <p:sp>
        <p:nvSpPr>
          <p:cNvPr id="1048619" name="object 71"/>
          <p:cNvSpPr txBox="1"/>
          <p:nvPr/>
        </p:nvSpPr>
        <p:spPr>
          <a:xfrm rot="0">
            <a:off x="1360487" y="992187"/>
            <a:ext cx="509587" cy="216534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F6087"/>
                </a:solidFill>
                <a:latin typeface="Calibri" pitchFamily="34" charset="0"/>
                <a:ea typeface="Calibri" pitchFamily="34" charset="0"/>
              </a:rPr>
              <a:t>Pa</a:t>
            </a:r>
            <a:r>
              <a:rPr altLang="en-US" sz="700" lang="en-US">
                <a:solidFill>
                  <a:srgbClr val="1F3D62"/>
                </a:solidFill>
                <a:latin typeface="Calibri" pitchFamily="34" charset="0"/>
                <a:ea typeface="Calibri" pitchFamily="34" charset="0"/>
              </a:rPr>
              <a:t>g </a:t>
            </a:r>
            <a:r>
              <a:rPr altLang="en-US" sz="700" lang="en-US">
                <a:solidFill>
                  <a:srgbClr val="3D5D89"/>
                </a:solidFill>
                <a:latin typeface="Calibri" pitchFamily="34" charset="0"/>
                <a:ea typeface="Calibri" pitchFamily="34" charset="0"/>
              </a:rPr>
              <a:t>e </a:t>
            </a:r>
            <a:r>
              <a:rPr altLang="en-US" sz="700" lang="en-US">
                <a:solidFill>
                  <a:srgbClr val="38567E"/>
                </a:solidFill>
                <a:latin typeface="Calibri" pitchFamily="34" charset="0"/>
                <a:ea typeface="Calibri" pitchFamily="34" charset="0"/>
              </a:rPr>
              <a:t>Layout</a:t>
            </a:r>
          </a:p>
        </p:txBody>
      </p:sp>
      <p:sp>
        <p:nvSpPr>
          <p:cNvPr id="1048620" name="object 72"/>
          <p:cNvSpPr txBox="1"/>
          <p:nvPr/>
        </p:nvSpPr>
        <p:spPr>
          <a:xfrm rot="0">
            <a:off x="2065337" y="992187"/>
            <a:ext cx="388937" cy="216534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F6B90"/>
                </a:solidFill>
                <a:latin typeface="Calibri" pitchFamily="34" charset="0"/>
                <a:ea typeface="Calibri" pitchFamily="34" charset="0"/>
              </a:rPr>
              <a:t>F</a:t>
            </a:r>
            <a:r>
              <a:rPr altLang="en-US" sz="700" lang="en-US">
                <a:solidFill>
                  <a:srgbClr val="2A4672"/>
                </a:solidFill>
                <a:latin typeface="Calibri" pitchFamily="34" charset="0"/>
                <a:ea typeface="Calibri" pitchFamily="34" charset="0"/>
              </a:rPr>
              <a:t>o</a:t>
            </a:r>
            <a:r>
              <a:rPr altLang="en-US" sz="700" lang="en-US">
                <a:solidFill>
                  <a:srgbClr val="56729A"/>
                </a:solidFill>
                <a:latin typeface="Calibri" pitchFamily="34" charset="0"/>
                <a:ea typeface="Calibri" pitchFamily="34" charset="0"/>
              </a:rPr>
              <a:t>rmul</a:t>
            </a:r>
            <a:r>
              <a:rPr altLang="en-US" sz="700" lang="en-US">
                <a:solidFill>
                  <a:srgbClr val="31507C"/>
                </a:solidFill>
                <a:latin typeface="Calibri" pitchFamily="34" charset="0"/>
                <a:ea typeface="Calibri" pitchFamily="34" charset="0"/>
              </a:rPr>
              <a:t>a</a:t>
            </a:r>
            <a:r>
              <a:rPr altLang="en-US" sz="700" lang="en-US">
                <a:solidFill>
                  <a:srgbClr val="46668E"/>
                </a:solidFill>
                <a:latin typeface="Calibri" pitchFamily="34" charset="0"/>
                <a:ea typeface="Calibri" pitchFamily="34" charset="0"/>
              </a:rPr>
              <a:t>s</a:t>
            </a:r>
          </a:p>
        </p:txBody>
      </p:sp>
      <p:sp>
        <p:nvSpPr>
          <p:cNvPr id="1048621" name="object 73"/>
          <p:cNvSpPr txBox="1"/>
          <p:nvPr/>
        </p:nvSpPr>
        <p:spPr>
          <a:xfrm rot="0">
            <a:off x="2670175" y="992187"/>
            <a:ext cx="209550" cy="1149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85079"/>
                </a:solidFill>
                <a:latin typeface="Calibri" pitchFamily="34" charset="0"/>
                <a:ea typeface="Calibri" pitchFamily="34" charset="0"/>
              </a:rPr>
              <a:t>Data</a:t>
            </a:r>
          </a:p>
        </p:txBody>
      </p:sp>
      <p:sp>
        <p:nvSpPr>
          <p:cNvPr id="1048622" name="object 74"/>
          <p:cNvSpPr txBox="1"/>
          <p:nvPr/>
        </p:nvSpPr>
        <p:spPr>
          <a:xfrm rot="0">
            <a:off x="3086100" y="992187"/>
            <a:ext cx="303212" cy="1149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D5980"/>
                </a:solidFill>
                <a:latin typeface="Calibri" pitchFamily="34" charset="0"/>
                <a:ea typeface="Calibri" pitchFamily="34" charset="0"/>
              </a:rPr>
              <a:t>Review</a:t>
            </a:r>
          </a:p>
        </p:txBody>
      </p:sp>
      <p:sp>
        <p:nvSpPr>
          <p:cNvPr id="1048623" name="object 75"/>
          <p:cNvSpPr txBox="1"/>
          <p:nvPr/>
        </p:nvSpPr>
        <p:spPr>
          <a:xfrm rot="0">
            <a:off x="3594100" y="992187"/>
            <a:ext cx="215900" cy="216534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9668C"/>
                </a:solidFill>
                <a:latin typeface="Calibri" pitchFamily="34" charset="0"/>
                <a:ea typeface="Calibri" pitchFamily="34" charset="0"/>
              </a:rPr>
              <a:t>Vie </a:t>
            </a:r>
            <a:r>
              <a:rPr altLang="en-US" sz="700" lang="en-US">
                <a:solidFill>
                  <a:srgbClr val="28446E"/>
                </a:solidFill>
                <a:latin typeface="Calibri" pitchFamily="34" charset="0"/>
                <a:ea typeface="Calibri" pitchFamily="34" charset="0"/>
              </a:rPr>
              <a:t>w</a:t>
            </a:r>
          </a:p>
        </p:txBody>
      </p:sp>
      <p:sp>
        <p:nvSpPr>
          <p:cNvPr id="1048624" name="object 76"/>
          <p:cNvSpPr txBox="1"/>
          <p:nvPr/>
        </p:nvSpPr>
        <p:spPr>
          <a:xfrm rot="0">
            <a:off x="4017962" y="992187"/>
            <a:ext cx="334962" cy="1149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785A8"/>
                </a:solidFill>
                <a:latin typeface="Calibri" pitchFamily="34" charset="0"/>
                <a:ea typeface="Calibri" pitchFamily="34" charset="0"/>
              </a:rPr>
              <a:t>Ad</a:t>
            </a:r>
            <a:r>
              <a:rPr altLang="en-US" sz="700" lang="en-US">
                <a:solidFill>
                  <a:srgbClr val="2F4B74"/>
                </a:solidFill>
                <a:latin typeface="Calibri" pitchFamily="34" charset="0"/>
                <a:ea typeface="Calibri" pitchFamily="34" charset="0"/>
              </a:rPr>
              <a:t>d</a:t>
            </a:r>
            <a:r>
              <a:rPr altLang="en-US" sz="700" lang="en-US">
                <a:solidFill>
                  <a:srgbClr val="2F4F77"/>
                </a:solidFill>
                <a:latin typeface="Calibri" pitchFamily="34" charset="0"/>
                <a:ea typeface="Calibri" pitchFamily="34" charset="0"/>
              </a:rPr>
              <a:t>-In</a:t>
            </a:r>
            <a:r>
              <a:rPr altLang="en-US" sz="700" lang="en-US">
                <a:solidFill>
                  <a:srgbClr val="264670"/>
                </a:solidFill>
                <a:latin typeface="Calibri" pitchFamily="34" charset="0"/>
                <a:ea typeface="Calibri" pitchFamily="34" charset="0"/>
              </a:rPr>
              <a:t>s</a:t>
            </a:r>
          </a:p>
        </p:txBody>
      </p:sp>
      <p:sp>
        <p:nvSpPr>
          <p:cNvPr id="1048625" name="object 77"/>
          <p:cNvSpPr txBox="1"/>
          <p:nvPr/>
        </p:nvSpPr>
        <p:spPr>
          <a:xfrm rot="0">
            <a:off x="88900" y="1363662"/>
            <a:ext cx="231775" cy="330072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71437">
              <a:lnSpc>
                <a:spcPts val="875"/>
              </a:lnSpc>
              <a:spcBef>
                <a:spcPts val="100"/>
              </a:spcBef>
            </a:pPr>
            <a:r>
              <a:rPr altLang="en-US" sz="800" lang="en-US">
                <a:solidFill>
                  <a:srgbClr val="707C8C"/>
                </a:solidFill>
                <a:latin typeface="Calibri" pitchFamily="34" charset="0"/>
                <a:ea typeface="Calibri" pitchFamily="34" charset="0"/>
              </a:rPr>
              <a:t>“</a:t>
            </a:r>
          </a:p>
          <a:p>
            <a:pPr eaLnBrk="1" hangingPunct="1" indent="0" lvl="0" marL="71437">
              <a:lnSpc>
                <a:spcPts val="812"/>
              </a:lnSpc>
            </a:pPr>
            <a:r>
              <a:rPr altLang="en-US" sz="700" lang="en-US">
                <a:solidFill>
                  <a:srgbClr val="445672"/>
                </a:solidFill>
                <a:latin typeface="Calibri" pitchFamily="34" charset="0"/>
                <a:ea typeface="Calibri" pitchFamily="34" charset="0"/>
              </a:rPr>
              <a:t>Pa</a:t>
            </a:r>
            <a:r>
              <a:rPr altLang="en-US" sz="700" lang="en-US">
                <a:solidFill>
                  <a:srgbClr val="3D5270"/>
                </a:solidFill>
                <a:latin typeface="Calibri" pitchFamily="34" charset="0"/>
                <a:ea typeface="Calibri" pitchFamily="34" charset="0"/>
              </a:rPr>
              <a:t>ste</a:t>
            </a:r>
          </a:p>
        </p:txBody>
      </p:sp>
      <p:sp>
        <p:nvSpPr>
          <p:cNvPr id="1048626" name="object 78"/>
          <p:cNvSpPr txBox="1"/>
          <p:nvPr/>
        </p:nvSpPr>
        <p:spPr>
          <a:xfrm rot="0">
            <a:off x="44450" y="2347912"/>
            <a:ext cx="635000" cy="313055"/>
          </a:xfrm>
          <a:prstGeom prst="rect"/>
          <a:noFill/>
          <a:ln>
            <a:noFill/>
          </a:ln>
        </p:spPr>
        <p:txBody>
          <a:bodyPr anchor="t" bIns="0" lIns="0" rIns="0" tIns="5588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7462">
              <a:spcBef>
                <a:spcPts val="437"/>
              </a:spcBef>
            </a:pPr>
            <a:r>
              <a:rPr altLang="en-US" sz="800" lang="en-US">
                <a:solidFill>
                  <a:srgbClr val="414141"/>
                </a:solidFill>
                <a:latin typeface="Consolas" pitchFamily="49" charset="0"/>
                <a:ea typeface="Consolas" pitchFamily="49" charset="0"/>
              </a:rPr>
              <a:t>2</a:t>
            </a:r>
          </a:p>
          <a:p>
            <a:pPr eaLnBrk="1" hangingPunct="1" indent="0" lvl="0" marL="17462">
              <a:spcBef>
                <a:spcPts val="325"/>
              </a:spcBef>
            </a:pPr>
            <a:r>
              <a:rPr altLang="en-US" sz="700" lang="en-US">
                <a:solidFill>
                  <a:srgbClr val="383838"/>
                </a:solidFill>
                <a:latin typeface="Calibri" pitchFamily="34" charset="0"/>
                <a:ea typeface="Calibri" pitchFamily="34" charset="0"/>
              </a:rPr>
              <a:t>3 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Sum of 36</a:t>
            </a:r>
          </a:p>
        </p:txBody>
      </p:sp>
      <p:sp>
        <p:nvSpPr>
          <p:cNvPr id="1048627" name="object 79"/>
          <p:cNvSpPr txBox="1"/>
          <p:nvPr/>
        </p:nvSpPr>
        <p:spPr>
          <a:xfrm rot="0">
            <a:off x="325437" y="1704975"/>
            <a:ext cx="423862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64F77"/>
                </a:solidFill>
                <a:latin typeface="Calibri" pitchFamily="34" charset="0"/>
                <a:ea typeface="Calibri" pitchFamily="34" charset="0"/>
              </a:rPr>
              <a:t>ñ</a:t>
            </a:r>
            <a:r>
              <a:rPr altLang="en-US" sz="700" lang="en-US">
                <a:solidFill>
                  <a:srgbClr val="4F648C"/>
                </a:solidFill>
                <a:latin typeface="Calibri" pitchFamily="34" charset="0"/>
                <a:ea typeface="Calibri" pitchFamily="34" charset="0"/>
              </a:rPr>
              <a:t>lip</a:t>
            </a:r>
            <a:r>
              <a:rPr altLang="en-US" sz="700" lang="en-US">
                <a:solidFill>
                  <a:srgbClr val="6277A1"/>
                </a:solidFill>
                <a:latin typeface="Calibri" pitchFamily="34" charset="0"/>
                <a:ea typeface="Calibri" pitchFamily="34" charset="0"/>
              </a:rPr>
              <a:t>b'a</a:t>
            </a:r>
            <a:r>
              <a:rPr altLang="en-US" sz="700" lang="en-US">
                <a:solidFill>
                  <a:srgbClr val="5B709C"/>
                </a:solidFill>
                <a:latin typeface="Calibri" pitchFamily="34" charset="0"/>
                <a:ea typeface="Calibri" pitchFamily="34" charset="0"/>
              </a:rPr>
              <a:t>n</a:t>
            </a:r>
            <a:r>
              <a:rPr altLang="en-US" sz="700" lang="en-US">
                <a:solidFill>
                  <a:srgbClr val="6279A3"/>
                </a:solidFill>
                <a:latin typeface="Calibri" pitchFamily="34" charset="0"/>
                <a:ea typeface="Calibri" pitchFamily="34" charset="0"/>
              </a:rPr>
              <a:t>i d</a:t>
            </a:r>
          </a:p>
        </p:txBody>
      </p:sp>
      <p:sp>
        <p:nvSpPr>
          <p:cNvPr id="1048628" name="object 80"/>
          <p:cNvSpPr txBox="1"/>
          <p:nvPr/>
        </p:nvSpPr>
        <p:spPr>
          <a:xfrm rot="0">
            <a:off x="1082675" y="1704975"/>
            <a:ext cx="88900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E829A"/>
                </a:solidFill>
                <a:latin typeface="Calibri" pitchFamily="34" charset="0"/>
                <a:ea typeface="Calibri" pitchFamily="34" charset="0"/>
              </a:rPr>
              <a:t>-</a:t>
            </a:r>
            <a:r>
              <a:rPr altLang="en-US" sz="700" lang="en-US">
                <a:solidFill>
                  <a:srgbClr val="6E829A"/>
                </a:solidFill>
                <a:latin typeface="Calibri" pitchFamily="34" charset="0"/>
                <a:ea typeface="Calibri" pitchFamily="34" charset="0"/>
              </a:rPr>
              <a:t>*</a:t>
            </a:r>
          </a:p>
        </p:txBody>
      </p:sp>
      <p:sp>
        <p:nvSpPr>
          <p:cNvPr id="1048629" name="object 81"/>
          <p:cNvSpPr txBox="1"/>
          <p:nvPr/>
        </p:nvSpPr>
        <p:spPr>
          <a:xfrm rot="0">
            <a:off x="436562" y="1889125"/>
            <a:ext cx="214312" cy="2413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O17</a:t>
            </a:r>
          </a:p>
        </p:txBody>
      </p:sp>
      <p:sp>
        <p:nvSpPr>
          <p:cNvPr id="1048630" name="object 82"/>
          <p:cNvSpPr txBox="1"/>
          <p:nvPr/>
        </p:nvSpPr>
        <p:spPr>
          <a:xfrm rot="0">
            <a:off x="503237" y="2082800"/>
            <a:ext cx="87312" cy="114936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43434"/>
                </a:solidFill>
                <a:latin typeface="Calibri" pitchFamily="34" charset="0"/>
                <a:ea typeface="Calibri" pitchFamily="34" charset="0"/>
              </a:rPr>
              <a:t>A</a:t>
            </a:r>
          </a:p>
        </p:txBody>
      </p:sp>
      <p:sp>
        <p:nvSpPr>
          <p:cNvPr id="1048631" name="object 83"/>
          <p:cNvSpPr txBox="1"/>
          <p:nvPr/>
        </p:nvSpPr>
        <p:spPr>
          <a:xfrm rot="0">
            <a:off x="1270000" y="1258887"/>
            <a:ext cx="276225" cy="216534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Calib</a:t>
            </a:r>
            <a:r>
              <a:rPr altLang="en-US" sz="700" lang="en-US">
                <a:solidFill>
                  <a:srgbClr val="1F1F1F"/>
                </a:solidFill>
                <a:latin typeface="Calibri" pitchFamily="34" charset="0"/>
                <a:ea typeface="Calibri" pitchFamily="34" charset="0"/>
              </a:rPr>
              <a:t>ri</a:t>
            </a:r>
          </a:p>
        </p:txBody>
      </p:sp>
      <p:sp>
        <p:nvSpPr>
          <p:cNvPr id="1048632" name="object 84"/>
          <p:cNvSpPr txBox="1"/>
          <p:nvPr/>
        </p:nvSpPr>
        <p:spPr>
          <a:xfrm rot="0">
            <a:off x="1320800" y="2082800"/>
            <a:ext cx="84137" cy="114936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13131"/>
                </a:solidFill>
                <a:latin typeface="Calibri" pitchFamily="34" charset="0"/>
                <a:ea typeface="Calibri" pitchFamily="34" charset="0"/>
              </a:rPr>
              <a:t>D</a:t>
            </a:r>
          </a:p>
        </p:txBody>
      </p:sp>
      <p:sp>
        <p:nvSpPr>
          <p:cNvPr id="1048633" name="object 85"/>
          <p:cNvSpPr txBox="1"/>
          <p:nvPr/>
        </p:nvSpPr>
        <p:spPr>
          <a:xfrm rot="0">
            <a:off x="908050" y="2511425"/>
            <a:ext cx="1571625" cy="593217"/>
          </a:xfrm>
          <a:prstGeom prst="rect"/>
          <a:noFill/>
          <a:ln>
            <a:noFill/>
          </a:ln>
        </p:spPr>
        <p:txBody>
          <a:bodyPr anchor="t" bIns="0" lIns="0" rIns="0" tIns="55244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>
              <a:spcBef>
                <a:spcPts val="437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Colum</a:t>
            </a:r>
            <a:r>
              <a:rPr altLang="en-US" sz="700" lang="en-US">
                <a:solidFill>
                  <a:srgbClr val="161616"/>
                </a:solidFill>
                <a:latin typeface="Calibri" pitchFamily="34" charset="0"/>
                <a:ea typeface="Calibri" pitchFamily="34" charset="0"/>
              </a:rPr>
              <a:t>n </a:t>
            </a:r>
            <a:r>
              <a:rPr altLang="en-US" sz="700" lang="en-US">
                <a:solidFill>
                  <a:srgbClr val="0F0F0F"/>
                </a:solidFill>
                <a:latin typeface="Calibri" pitchFamily="34" charset="0"/>
                <a:ea typeface="Calibri" pitchFamily="34" charset="0"/>
              </a:rPr>
              <a:t>La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bel </a:t>
            </a:r>
            <a:r>
              <a:rPr altLang="en-US" sz="700" lang="en-US">
                <a:solidFill>
                  <a:srgbClr val="697485"/>
                </a:solidFill>
                <a:latin typeface="Calibri" pitchFamily="34" charset="0"/>
                <a:ea typeface="Calibri" pitchFamily="34" charset="0"/>
              </a:rPr>
              <a:t>s </a:t>
            </a:r>
            <a:r>
              <a:rPr altLang="en-US" sz="700" lang="en-US">
                <a:solidFill>
                  <a:srgbClr val="464646"/>
                </a:solidFill>
                <a:latin typeface="Calibri" pitchFamily="34" charset="0"/>
                <a:ea typeface="Calibri" pitchFamily="34" charset="0"/>
              </a:rPr>
              <a:t>•</a:t>
            </a:r>
          </a:p>
          <a:p>
            <a:pPr algn="r" eaLnBrk="1" hangingPunct="1" lvl="0">
              <a:spcBef>
                <a:spcPts val="337"/>
              </a:spcBef>
            </a:pPr>
            <a:r>
              <a:rPr altLang="en-US" sz="700" lang="en-US">
                <a:solidFill>
                  <a:srgbClr val="424242"/>
                </a:solidFill>
                <a:latin typeface="Calibri" pitchFamily="34" charset="0"/>
                <a:ea typeface="Calibri" pitchFamily="34" charset="0"/>
              </a:rPr>
              <a:t>—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2</a:t>
            </a:r>
          </a:p>
          <a:p>
            <a:pPr eaLnBrk="1" hangingPunct="1" lvl="0">
              <a:spcBef>
                <a:spcPts val="237"/>
              </a:spcBef>
            </a:pPr>
            <a:r>
              <a:rPr altLang="en-US" sz="800" lang="en-US">
                <a:solidFill>
                  <a:srgbClr val="494949"/>
                </a:solidFill>
                <a:latin typeface="Calibri" pitchFamily="34" charset="0"/>
                <a:ea typeface="Calibri" pitchFamily="34" charset="0"/>
              </a:rPr>
              <a:t>— </a:t>
            </a:r>
            <a:r>
              <a:rPr altLang="en-US" sz="800" lang="en-US">
                <a:solidFill>
                  <a:srgbClr val="0F0F0F"/>
                </a:solidFill>
                <a:latin typeface="Calibri" pitchFamily="34" charset="0"/>
                <a:ea typeface="Calibri" pitchFamily="34" charset="0"/>
              </a:rPr>
              <a:t>$8o,o€i  </a:t>
            </a:r>
            <a:r>
              <a:rPr altLang="en-US" sz="800" lang="en-US">
                <a:solidFill>
                  <a:srgbClr val="0A0A0A"/>
                </a:solidFill>
                <a:latin typeface="Calibri" pitchFamily="34" charset="0"/>
                <a:ea typeface="Calibri" pitchFamily="34" charset="0"/>
              </a:rPr>
              <a:t>$ao,o€i </a:t>
            </a:r>
            <a:r>
              <a:rPr altLang="en-US" sz="8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Total</a:t>
            </a:r>
          </a:p>
          <a:p>
            <a:pPr eaLnBrk="1" hangingPunct="1" lvl="0">
              <a:spcBef>
                <a:spcPts val="262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$2S,¢I 10</a:t>
            </a:r>
          </a:p>
        </p:txBody>
      </p:sp>
      <p:sp>
        <p:nvSpPr>
          <p:cNvPr id="1048634" name="object 86"/>
          <p:cNvSpPr txBox="1"/>
          <p:nvPr/>
        </p:nvSpPr>
        <p:spPr>
          <a:xfrm rot="0">
            <a:off x="9525" y="2986087"/>
            <a:ext cx="860425" cy="1038859"/>
          </a:xfrm>
          <a:prstGeom prst="rect"/>
          <a:noFill/>
          <a:ln>
            <a:noFill/>
          </a:ln>
        </p:spPr>
        <p:txBody>
          <a:bodyPr anchor="t" bIns="0" lIns="0" rIns="0" tIns="32384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47625">
              <a:spcBef>
                <a:spcPts val="250"/>
              </a:spcBef>
            </a:pPr>
            <a:r>
              <a:rPr altLang="en-US" sz="900" lang="en-US">
                <a:solidFill>
                  <a:srgbClr val="2B2B2B"/>
                </a:solidFill>
                <a:latin typeface="Calibri" pitchFamily="34" charset="0"/>
                <a:ea typeface="Calibri" pitchFamily="34" charset="0"/>
              </a:rPr>
              <a:t>6  </a:t>
            </a:r>
            <a:r>
              <a:rPr altLang="en-US" sz="900" lang="en-US">
                <a:solidFill>
                  <a:srgbClr val="111111"/>
                </a:solidFill>
                <a:latin typeface="Calibri" pitchFamily="34" charset="0"/>
                <a:ea typeface="Calibri" pitchFamily="34" charset="0"/>
              </a:rPr>
              <a:t>Row </a:t>
            </a:r>
            <a:r>
              <a:rPr altLang="en-US" sz="9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Labels </a:t>
            </a:r>
            <a:r>
              <a:rPr altLang="en-US" sz="900" lang="en-US">
                <a:solidFill>
                  <a:srgbClr val="4D4D4D"/>
                </a:solidFill>
                <a:latin typeface="Calibri" pitchFamily="34" charset="0"/>
                <a:ea typeface="Calibri" pitchFamily="34" charset="0"/>
              </a:rPr>
              <a:t>•</a:t>
            </a:r>
          </a:p>
          <a:p>
            <a:pPr eaLnBrk="1" hangingPunct="1" indent="0" lvl="0" marL="47625">
              <a:spcBef>
                <a:spcPts val="150"/>
              </a:spcBef>
            </a:pPr>
            <a:r>
              <a:rPr altLang="en-US" sz="900" lang="en-US">
                <a:solidFill>
                  <a:srgbClr val="626975"/>
                </a:solidFill>
                <a:latin typeface="Calibri" pitchFamily="34" charset="0"/>
                <a:ea typeface="Calibri" pitchFamily="34" charset="0"/>
              </a:rPr>
              <a:t>7 </a:t>
            </a:r>
            <a:r>
              <a:rPr altLang="en-US" sz="9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Albert</a:t>
            </a:r>
          </a:p>
          <a:p>
            <a:pPr eaLnBrk="1" hangingPunct="1" indent="0" lvl="0" marL="47625">
              <a:spcBef>
                <a:spcPts val="150"/>
              </a:spcBef>
            </a:pPr>
            <a:r>
              <a:rPr altLang="en-US" sz="900" lang="en-US">
                <a:solidFill>
                  <a:srgbClr val="424242"/>
                </a:solidFill>
                <a:latin typeface="Calibri" pitchFamily="34" charset="0"/>
                <a:ea typeface="Calibri" pitchFamily="34" charset="0"/>
              </a:rPr>
              <a:t>9 </a:t>
            </a:r>
            <a:r>
              <a:rPr altLang="en-US" sz="9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Genelia</a:t>
            </a:r>
          </a:p>
          <a:p>
            <a:pPr eaLnBrk="1" hangingPunct="1" indent="0" lvl="0" marL="47625">
              <a:spcBef>
                <a:spcPts val="150"/>
              </a:spcBef>
            </a:pPr>
            <a:r>
              <a:rPr altLang="en-US" sz="900" lang="en-US">
                <a:solidFill>
                  <a:srgbClr val="383838"/>
                </a:solidFill>
                <a:latin typeface="Calibri" pitchFamily="34" charset="0"/>
                <a:ea typeface="Calibri" pitchFamily="34" charset="0"/>
              </a:rPr>
              <a:t>9 </a:t>
            </a:r>
            <a:r>
              <a:rPr altLang="en-US" sz="9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HongJu</a:t>
            </a:r>
          </a:p>
          <a:p>
            <a:pPr eaLnBrk="1" hangingPunct="1" indent="0" lvl="0" marL="47625">
              <a:spcBef>
                <a:spcPts val="250"/>
              </a:spcBef>
            </a:pPr>
            <a:r>
              <a:rPr altLang="en-US" sz="800" i="1" lang="en-US">
                <a:solidFill>
                  <a:srgbClr val="383838"/>
                </a:solidFill>
                <a:latin typeface="Calibri" pitchFamily="34" charset="0"/>
                <a:ea typeface="Calibri" pitchFamily="34" charset="0"/>
              </a:rPr>
              <a:t>LD </a:t>
            </a: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LinYJ</a:t>
            </a:r>
          </a:p>
          <a:p>
            <a:pPr eaLnBrk="1" hangingPunct="1" indent="0" lvl="0" marL="47625">
              <a:spcBef>
                <a:spcPts val="175"/>
              </a:spcBef>
            </a:pPr>
            <a:r>
              <a:rPr altLang="en-US" sz="900" lang="en-US">
                <a:solidFill>
                  <a:srgbClr val="3D3D3D"/>
                </a:solidFill>
                <a:latin typeface="Calibri" pitchFamily="34" charset="0"/>
                <a:ea typeface="Calibri" pitchFamily="34" charset="0"/>
              </a:rPr>
              <a:t>11 </a:t>
            </a:r>
            <a:r>
              <a:rPr altLang="en-US" sz="9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Sakura</a:t>
            </a:r>
          </a:p>
          <a:p>
            <a:pPr eaLnBrk="1" hangingPunct="1" indent="0" lvl="0" marL="47625">
              <a:spcBef>
                <a:spcPts val="250"/>
              </a:spcBef>
            </a:pPr>
            <a:r>
              <a:rPr altLang="en-US" sz="800" lang="en-US">
                <a:solidFill>
                  <a:srgbClr val="2F2F2F"/>
                </a:solidFill>
                <a:latin typeface="Calibri" pitchFamily="34" charset="0"/>
                <a:ea typeface="Calibri" pitchFamily="34" charset="0"/>
              </a:rPr>
              <a:t>12 </a:t>
            </a: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Grand </a:t>
            </a:r>
            <a:r>
              <a:rPr altLang="en-US" sz="800" lang="en-US">
                <a:solidFill>
                  <a:srgbClr val="080808"/>
                </a:solidFill>
                <a:latin typeface="Calibri" pitchFamily="34" charset="0"/>
                <a:ea typeface="Calibri" pitchFamily="34" charset="0"/>
              </a:rPr>
              <a:t>Total</a:t>
            </a:r>
          </a:p>
        </p:txBody>
      </p:sp>
      <p:sp>
        <p:nvSpPr>
          <p:cNvPr id="1048635" name="object 87"/>
          <p:cNvSpPr txBox="1"/>
          <p:nvPr/>
        </p:nvSpPr>
        <p:spPr>
          <a:xfrm rot="0">
            <a:off x="1587" y="4260850"/>
            <a:ext cx="146050" cy="1631188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9050">
              <a:spcBef>
                <a:spcPts val="100"/>
              </a:spcBef>
            </a:pPr>
            <a:r>
              <a:rPr altLang="en-US" sz="900" lang="en-US">
                <a:solidFill>
                  <a:srgbClr val="5B6970"/>
                </a:solidFill>
                <a:latin typeface="Calibri" pitchFamily="34" charset="0"/>
                <a:ea typeface="Calibri" pitchFamily="34" charset="0"/>
              </a:rPr>
              <a:t>14</a:t>
            </a:r>
          </a:p>
          <a:p>
            <a:pPr eaLnBrk="1" hangingPunct="1" indent="0" lvl="0" marL="19050">
              <a:spcBef>
                <a:spcPts val="387"/>
              </a:spcBef>
            </a:pPr>
            <a:endParaRPr altLang="en-US" sz="900" lang="en-US">
              <a:solidFill>
                <a:srgbClr val="000000"/>
              </a:solidFill>
              <a:latin typeface="Calibri" pitchFamily="34" charset="0"/>
              <a:ea typeface="Calibri" pitchFamily="34" charset="0"/>
            </a:endParaRPr>
          </a:p>
          <a:p>
            <a:pPr eaLnBrk="1" hangingPunct="1" indent="0" lvl="0" marL="19050"/>
            <a:r>
              <a:rPr altLang="en-US" sz="800" lang="en-US">
                <a:solidFill>
                  <a:srgbClr val="343434"/>
                </a:solidFill>
                <a:latin typeface="Calibri" pitchFamily="34" charset="0"/>
                <a:ea typeface="Calibri" pitchFamily="34" charset="0"/>
              </a:rPr>
              <a:t>16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lang="en-US">
                <a:solidFill>
                  <a:srgbClr val="8C723D"/>
                </a:solidFill>
                <a:latin typeface="Calibri" pitchFamily="34" charset="0"/>
                <a:ea typeface="Calibri" pitchFamily="34" charset="0"/>
              </a:rPr>
              <a:t>17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i="1" lang="en-US">
                <a:solidFill>
                  <a:srgbClr val="363636"/>
                </a:solidFill>
                <a:latin typeface="Calibri" pitchFamily="34" charset="0"/>
                <a:ea typeface="Calibri" pitchFamily="34" charset="0"/>
              </a:rPr>
              <a:t>19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lang="en-US">
                <a:solidFill>
                  <a:srgbClr val="343434"/>
                </a:solidFill>
                <a:latin typeface="Calibri" pitchFamily="34" charset="0"/>
                <a:ea typeface="Calibri" pitchFamily="34" charset="0"/>
              </a:rPr>
              <a:t>19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lang="en-US">
                <a:solidFill>
                  <a:srgbClr val="333333"/>
                </a:solidFill>
                <a:latin typeface="Calibri" pitchFamily="34" charset="0"/>
                <a:ea typeface="Calibri" pitchFamily="34" charset="0"/>
              </a:rPr>
              <a:t>20</a:t>
            </a:r>
          </a:p>
          <a:p>
            <a:pPr eaLnBrk="1" hangingPunct="1" indent="0" lvl="0" marL="19050">
              <a:spcBef>
                <a:spcPts val="337"/>
              </a:spcBef>
            </a:pPr>
            <a:r>
              <a:rPr altLang="en-US" sz="800" lang="en-US">
                <a:solidFill>
                  <a:srgbClr val="444444"/>
                </a:solidFill>
                <a:latin typeface="Consolas" pitchFamily="49" charset="0"/>
                <a:ea typeface="Consolas" pitchFamily="49" charset="0"/>
              </a:rPr>
              <a:t>22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lang="en-US">
                <a:solidFill>
                  <a:srgbClr val="343434"/>
                </a:solidFill>
                <a:latin typeface="Consolas" pitchFamily="49" charset="0"/>
                <a:ea typeface="Consolas" pitchFamily="49" charset="0"/>
              </a:rPr>
              <a:t>22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lang="en-US">
                <a:solidFill>
                  <a:srgbClr val="444444"/>
                </a:solidFill>
                <a:latin typeface="Consolas" pitchFamily="49" charset="0"/>
                <a:ea typeface="Consolas" pitchFamily="49" charset="0"/>
              </a:rPr>
              <a:t>23</a:t>
            </a:r>
          </a:p>
          <a:p>
            <a:pPr eaLnBrk="1" hangingPunct="1" indent="0" lvl="0" marL="19050">
              <a:spcBef>
                <a:spcPts val="275"/>
              </a:spcBef>
            </a:pPr>
            <a:r>
              <a:rPr altLang="en-US" sz="800" lang="en-US">
                <a:solidFill>
                  <a:srgbClr val="2D2D2D"/>
                </a:solidFill>
                <a:latin typeface="Consolas" pitchFamily="49" charset="0"/>
                <a:ea typeface="Consolas" pitchFamily="49" charset="0"/>
              </a:rPr>
              <a:t>24</a:t>
            </a:r>
          </a:p>
        </p:txBody>
      </p:sp>
      <p:sp>
        <p:nvSpPr>
          <p:cNvPr id="1048636" name="object 88"/>
          <p:cNvSpPr txBox="1"/>
          <p:nvPr/>
        </p:nvSpPr>
        <p:spPr>
          <a:xfrm rot="0">
            <a:off x="1816100" y="1704975"/>
            <a:ext cx="20637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77997"/>
                </a:solidFill>
                <a:latin typeface="Calibri" pitchFamily="34" charset="0"/>
                <a:ea typeface="Calibri" pitchFamily="34" charset="0"/>
              </a:rPr>
              <a:t>Font</a:t>
            </a:r>
          </a:p>
        </p:txBody>
      </p:sp>
      <p:sp>
        <p:nvSpPr>
          <p:cNvPr id="1048637" name="object 89"/>
          <p:cNvSpPr txBox="1"/>
          <p:nvPr/>
        </p:nvSpPr>
        <p:spPr>
          <a:xfrm rot="0">
            <a:off x="2640012" y="1704975"/>
            <a:ext cx="88900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758CA8"/>
                </a:solidFill>
                <a:latin typeface="Calibri" pitchFamily="34" charset="0"/>
                <a:ea typeface="Calibri" pitchFamily="34" charset="0"/>
              </a:rPr>
              <a:t>'”</a:t>
            </a:r>
          </a:p>
        </p:txBody>
      </p:sp>
      <p:sp>
        <p:nvSpPr>
          <p:cNvPr id="1048638" name="object 90"/>
          <p:cNvSpPr txBox="1"/>
          <p:nvPr/>
        </p:nvSpPr>
        <p:spPr>
          <a:xfrm rot="0">
            <a:off x="2647950" y="2095500"/>
            <a:ext cx="63500" cy="125412"/>
          </a:xfrm>
          <a:prstGeom prst="rect"/>
          <a:noFill/>
          <a:ln>
            <a:noFill/>
          </a:ln>
        </p:spPr>
        <p:txBody>
          <a:bodyPr anchor="t" bIns="0" lIns="0" rIns="0" tIns="1397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12"/>
              </a:spcBef>
            </a:pPr>
            <a:r>
              <a:rPr altLang="en-US" sz="600" lang="en-US">
                <a:solidFill>
                  <a:srgbClr val="79828C"/>
                </a:solidFill>
                <a:latin typeface="Calibri" pitchFamily="34" charset="0"/>
                <a:ea typeface="Calibri" pitchFamily="34" charset="0"/>
              </a:rPr>
              <a:t>D</a:t>
            </a:r>
          </a:p>
        </p:txBody>
      </p:sp>
      <p:sp>
        <p:nvSpPr>
          <p:cNvPr id="1048639" name="object 91"/>
          <p:cNvSpPr txBox="1"/>
          <p:nvPr/>
        </p:nvSpPr>
        <p:spPr>
          <a:xfrm rot="0">
            <a:off x="2508250" y="2705100"/>
            <a:ext cx="349250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2 Total</a:t>
            </a:r>
          </a:p>
        </p:txBody>
      </p:sp>
      <p:sp>
        <p:nvSpPr>
          <p:cNvPr id="1048640" name="object 92"/>
          <p:cNvSpPr txBox="1"/>
          <p:nvPr/>
        </p:nvSpPr>
        <p:spPr>
          <a:xfrm rot="0">
            <a:off x="1662112" y="3332162"/>
            <a:ext cx="134937" cy="2413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424242"/>
                </a:solidFill>
                <a:latin typeface="Times New Roman" pitchFamily="18" charset="0"/>
                <a:ea typeface="Times New Roman" pitchFamily="18" charset="0"/>
              </a:rPr>
              <a:t>60</a:t>
            </a:r>
          </a:p>
        </p:txBody>
      </p:sp>
      <p:sp>
        <p:nvSpPr>
          <p:cNvPr id="1048641" name="object 93"/>
          <p:cNvSpPr txBox="1"/>
          <p:nvPr/>
        </p:nvSpPr>
        <p:spPr>
          <a:xfrm rot="0">
            <a:off x="2365375" y="3290887"/>
            <a:ext cx="512762" cy="346710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25"/>
              </a:spcBef>
              <a:tabLst>
                <a:tab algn="l" pos="387350"/>
              </a:tabLst>
            </a:pPr>
            <a:r>
              <a:rPr altLang="en-US" sz="1100" lang="en-US">
                <a:solidFill>
                  <a:srgbClr val="4D4D4D"/>
                </a:solidFill>
                <a:latin typeface="Times New Roman" pitchFamily="18" charset="0"/>
                <a:ea typeface="Times New Roman" pitchFamily="18" charset="0"/>
              </a:rPr>
              <a:t>so	</a:t>
            </a:r>
            <a:r>
              <a:rPr altLang="en-US" sz="1100" lang="en-US">
                <a:solidFill>
                  <a:srgbClr val="424242"/>
                </a:solidFill>
                <a:latin typeface="Times New Roman" pitchFamily="18" charset="0"/>
                <a:ea typeface="Times New Roman" pitchFamily="18" charset="0"/>
              </a:rPr>
              <a:t>so</a:t>
            </a:r>
          </a:p>
        </p:txBody>
      </p:sp>
      <p:sp>
        <p:nvSpPr>
          <p:cNvPr id="1048642" name="object 94"/>
          <p:cNvSpPr txBox="1"/>
          <p:nvPr/>
        </p:nvSpPr>
        <p:spPr>
          <a:xfrm rot="0">
            <a:off x="2349500" y="3924300"/>
            <a:ext cx="142875" cy="296545"/>
          </a:xfrm>
          <a:prstGeom prst="rect"/>
          <a:noFill/>
          <a:ln>
            <a:noFill/>
          </a:ln>
        </p:spPr>
        <p:txBody>
          <a:bodyPr anchor="t" bIns="0" lIns="0" rIns="0" tIns="1714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37"/>
              </a:spcBef>
            </a:pPr>
            <a:r>
              <a:rPr altLang="en-US" sz="1000" lang="en-US">
                <a:solidFill>
                  <a:srgbClr val="7C8995"/>
                </a:solidFill>
                <a:latin typeface="Calibri" pitchFamily="34" charset="0"/>
                <a:ea typeface="Calibri" pitchFamily="34" charset="0"/>
              </a:rPr>
              <a:t>eo</a:t>
            </a:r>
          </a:p>
        </p:txBody>
      </p:sp>
      <p:sp>
        <p:nvSpPr>
          <p:cNvPr id="1048643" name="object 95"/>
          <p:cNvSpPr txBox="1"/>
          <p:nvPr/>
        </p:nvSpPr>
        <p:spPr>
          <a:xfrm rot="0">
            <a:off x="2727325" y="3924300"/>
            <a:ext cx="142875" cy="296545"/>
          </a:xfrm>
          <a:prstGeom prst="rect"/>
          <a:noFill/>
          <a:ln>
            <a:noFill/>
          </a:ln>
        </p:spPr>
        <p:txBody>
          <a:bodyPr anchor="t" bIns="0" lIns="0" rIns="0" tIns="1714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37"/>
              </a:spcBef>
            </a:pPr>
            <a:r>
              <a:rPr altLang="en-US" sz="1000" lang="en-US">
                <a:solidFill>
                  <a:srgbClr val="7C8995"/>
                </a:solidFill>
                <a:latin typeface="Calibri" pitchFamily="34" charset="0"/>
                <a:ea typeface="Calibri" pitchFamily="34" charset="0"/>
              </a:rPr>
              <a:t>eo</a:t>
            </a:r>
          </a:p>
        </p:txBody>
      </p:sp>
      <p:sp>
        <p:nvSpPr>
          <p:cNvPr id="1048644" name="object 96"/>
          <p:cNvSpPr txBox="1"/>
          <p:nvPr/>
        </p:nvSpPr>
        <p:spPr>
          <a:xfrm rot="0">
            <a:off x="3124200" y="2082800"/>
            <a:ext cx="68262" cy="114936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63636"/>
                </a:solidFill>
                <a:latin typeface="Consolas" pitchFamily="49" charset="0"/>
                <a:ea typeface="Consolas" pitchFamily="49" charset="0"/>
              </a:rPr>
              <a:t>E</a:t>
            </a:r>
          </a:p>
        </p:txBody>
      </p:sp>
      <p:sp>
        <p:nvSpPr>
          <p:cNvPr id="1048645" name="object 97"/>
          <p:cNvSpPr txBox="1"/>
          <p:nvPr/>
        </p:nvSpPr>
        <p:spPr>
          <a:xfrm rot="0">
            <a:off x="4781550" y="796925"/>
            <a:ext cx="1150937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keerth ana - Micro soff Ext el</a:t>
            </a:r>
          </a:p>
        </p:txBody>
      </p:sp>
      <p:sp>
        <p:nvSpPr>
          <p:cNvPr id="1048646" name="object 98"/>
          <p:cNvSpPr txBox="1"/>
          <p:nvPr/>
        </p:nvSpPr>
        <p:spPr>
          <a:xfrm rot="0">
            <a:off x="3471862" y="1704975"/>
            <a:ext cx="433387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52698E"/>
                </a:solidFill>
                <a:latin typeface="Calibri" pitchFamily="34" charset="0"/>
                <a:ea typeface="Calibri" pitchFamily="34" charset="0"/>
              </a:rPr>
              <a:t>*.Iig </a:t>
            </a:r>
            <a:r>
              <a:rPr altLang="en-US" sz="700" lang="en-US">
                <a:solidFill>
                  <a:srgbClr val="6075A0"/>
                </a:solidFill>
                <a:latin typeface="Calibri" pitchFamily="34" charset="0"/>
                <a:ea typeface="Calibri" pitchFamily="34" charset="0"/>
              </a:rPr>
              <a:t>ni»</a:t>
            </a:r>
            <a:r>
              <a:rPr altLang="en-US" sz="700" lang="en-US">
                <a:solidFill>
                  <a:srgbClr val="465985"/>
                </a:solidFill>
                <a:latin typeface="Calibri" pitchFamily="34" charset="0"/>
                <a:ea typeface="Calibri" pitchFamily="34" charset="0"/>
              </a:rPr>
              <a:t>e</a:t>
            </a:r>
            <a:r>
              <a:rPr altLang="en-US" sz="700" lang="en-US">
                <a:solidFill>
                  <a:srgbClr val="566B95"/>
                </a:solidFill>
                <a:latin typeface="Calibri" pitchFamily="34" charset="0"/>
                <a:ea typeface="Calibri" pitchFamily="34" charset="0"/>
              </a:rPr>
              <a:t>nt</a:t>
            </a:r>
          </a:p>
        </p:txBody>
      </p:sp>
      <p:sp>
        <p:nvSpPr>
          <p:cNvPr id="1048647" name="object 99"/>
          <p:cNvSpPr txBox="1"/>
          <p:nvPr/>
        </p:nvSpPr>
        <p:spPr>
          <a:xfrm rot="0">
            <a:off x="3756025" y="2068512"/>
            <a:ext cx="71437" cy="149225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808080"/>
                </a:solidFill>
                <a:latin typeface="Cambria" pitchFamily="18" charset="0"/>
                <a:ea typeface="Cambria" pitchFamily="18" charset="0"/>
              </a:rPr>
              <a:t>r</a:t>
            </a:r>
          </a:p>
        </p:txBody>
      </p:sp>
      <p:sp>
        <p:nvSpPr>
          <p:cNvPr id="1048648" name="object 100"/>
          <p:cNvSpPr txBox="1"/>
          <p:nvPr/>
        </p:nvSpPr>
        <p:spPr>
          <a:xfrm rot="0">
            <a:off x="2928937" y="2678112"/>
            <a:ext cx="1190625" cy="411480"/>
          </a:xfrm>
          <a:prstGeom prst="rect"/>
          <a:noFill/>
          <a:ln>
            <a:noFill/>
          </a:ln>
        </p:spPr>
        <p:txBody>
          <a:bodyPr anchor="t" bIns="0" lIns="0" rIns="0" tIns="4000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357187">
              <a:spcBef>
                <a:spcPts val="312"/>
              </a:spcBef>
            </a:pPr>
            <a:r>
              <a:rPr altLang="en-US" sz="800" lang="en-US">
                <a:solidFill>
                  <a:srgbClr val="3F3F3F"/>
                </a:solidFill>
                <a:latin typeface="Calibri" pitchFamily="34" charset="0"/>
                <a:ea typeface="Calibri" pitchFamily="34" charset="0"/>
              </a:rPr>
              <a:t>— </a:t>
            </a:r>
            <a:r>
              <a:rPr altLang="en-US" sz="8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3</a:t>
            </a:r>
          </a:p>
          <a:p>
            <a:pPr eaLnBrk="1" hangingPunct="1" indent="0" lvl="0" marL="357187">
              <a:spcBef>
                <a:spcPts val="225"/>
              </a:spcBef>
            </a:pPr>
            <a:r>
              <a:rPr altLang="en-US" sz="800" lang="en-US">
                <a:solidFill>
                  <a:srgbClr val="494949"/>
                </a:solidFill>
                <a:latin typeface="Calibri" pitchFamily="34" charset="0"/>
                <a:ea typeface="Calibri" pitchFamily="34" charset="0"/>
              </a:rPr>
              <a:t>— </a:t>
            </a:r>
            <a:r>
              <a:rPr altLang="en-US" sz="8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$so,oxI </a:t>
            </a: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$so,oxI Total</a:t>
            </a:r>
          </a:p>
        </p:txBody>
      </p:sp>
      <p:sp>
        <p:nvSpPr>
          <p:cNvPr id="1048649" name="object 101"/>
          <p:cNvSpPr txBox="1"/>
          <p:nvPr/>
        </p:nvSpPr>
        <p:spPr>
          <a:xfrm rot="0">
            <a:off x="538162" y="6145212"/>
            <a:ext cx="325437" cy="2654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900" lang="en-US">
                <a:solidFill>
                  <a:srgbClr val="2A3D5B"/>
                </a:solidFill>
                <a:latin typeface="Calibri" pitchFamily="34" charset="0"/>
                <a:ea typeface="Calibri" pitchFamily="34" charset="0"/>
              </a:rPr>
              <a:t>5heet4</a:t>
            </a:r>
          </a:p>
        </p:txBody>
      </p:sp>
      <p:sp>
        <p:nvSpPr>
          <p:cNvPr id="1048650" name="object 102"/>
          <p:cNvSpPr txBox="1"/>
          <p:nvPr/>
        </p:nvSpPr>
        <p:spPr>
          <a:xfrm rot="0">
            <a:off x="1011237" y="6145212"/>
            <a:ext cx="325437" cy="2654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900" lang="en-US">
                <a:solidFill>
                  <a:srgbClr val="465672"/>
                </a:solidFill>
                <a:latin typeface="Calibri" pitchFamily="34" charset="0"/>
                <a:ea typeface="Calibri" pitchFamily="34" charset="0"/>
              </a:rPr>
              <a:t>Sheet5</a:t>
            </a:r>
          </a:p>
        </p:txBody>
      </p:sp>
      <p:sp>
        <p:nvSpPr>
          <p:cNvPr id="1048651" name="object 103"/>
          <p:cNvSpPr txBox="1"/>
          <p:nvPr/>
        </p:nvSpPr>
        <p:spPr>
          <a:xfrm rot="0">
            <a:off x="1465262" y="6145212"/>
            <a:ext cx="357187" cy="2654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900" lang="en-US">
                <a:solidFill>
                  <a:srgbClr val="44608A"/>
                </a:solidFill>
                <a:latin typeface="Calibri" pitchFamily="34" charset="0"/>
                <a:ea typeface="Calibri" pitchFamily="34" charset="0"/>
              </a:rPr>
              <a:t>Sheet6</a:t>
            </a:r>
          </a:p>
        </p:txBody>
      </p:sp>
      <p:sp>
        <p:nvSpPr>
          <p:cNvPr id="1048652" name="object 104"/>
          <p:cNvSpPr txBox="1"/>
          <p:nvPr/>
        </p:nvSpPr>
        <p:spPr>
          <a:xfrm rot="0">
            <a:off x="1952625" y="6145212"/>
            <a:ext cx="327025" cy="2654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900" lang="en-US">
                <a:solidFill>
                  <a:srgbClr val="415672"/>
                </a:solidFill>
                <a:latin typeface="Calibri" pitchFamily="34" charset="0"/>
                <a:ea typeface="Calibri" pitchFamily="34" charset="0"/>
              </a:rPr>
              <a:t>Sheets</a:t>
            </a:r>
          </a:p>
        </p:txBody>
      </p:sp>
      <p:sp>
        <p:nvSpPr>
          <p:cNvPr id="1048653" name="object 105"/>
          <p:cNvSpPr txBox="1"/>
          <p:nvPr/>
        </p:nvSpPr>
        <p:spPr>
          <a:xfrm rot="0">
            <a:off x="2422525" y="6145212"/>
            <a:ext cx="327025" cy="2654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900" lang="en-US">
                <a:solidFill>
                  <a:srgbClr val="2A3D5B"/>
                </a:solidFill>
                <a:latin typeface="Calibri" pitchFamily="34" charset="0"/>
                <a:ea typeface="Calibri" pitchFamily="34" charset="0"/>
              </a:rPr>
              <a:t>Sheet2</a:t>
            </a:r>
          </a:p>
        </p:txBody>
      </p:sp>
      <p:sp>
        <p:nvSpPr>
          <p:cNvPr id="1048654" name="object 106"/>
          <p:cNvSpPr txBox="1"/>
          <p:nvPr/>
        </p:nvSpPr>
        <p:spPr>
          <a:xfrm rot="0">
            <a:off x="2894012" y="6145212"/>
            <a:ext cx="325437" cy="2654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900" lang="en-US">
                <a:solidFill>
                  <a:srgbClr val="465672"/>
                </a:solidFill>
                <a:latin typeface="Calibri" pitchFamily="34" charset="0"/>
                <a:ea typeface="Calibri" pitchFamily="34" charset="0"/>
              </a:rPr>
              <a:t>Sheet3</a:t>
            </a:r>
          </a:p>
        </p:txBody>
      </p:sp>
      <p:sp>
        <p:nvSpPr>
          <p:cNvPr id="1048655" name="object 107"/>
          <p:cNvSpPr txBox="1"/>
          <p:nvPr/>
        </p:nvSpPr>
        <p:spPr>
          <a:xfrm rot="0">
            <a:off x="638175" y="6540500"/>
            <a:ext cx="1025525" cy="290830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</a:pPr>
            <a:r>
              <a:rPr altLang="en-US" sz="1000" lang="en-US">
                <a:solidFill>
                  <a:srgbClr val="131313"/>
                </a:solidFill>
                <a:latin typeface="Calibri" pitchFamily="34" charset="0"/>
                <a:ea typeface="Calibri" pitchFamily="34" charset="0"/>
              </a:rPr>
              <a:t>Type </a:t>
            </a:r>
            <a:r>
              <a:rPr altLang="en-US" sz="1000" lang="en-US">
                <a:solidFill>
                  <a:srgbClr val="242424"/>
                </a:solidFill>
                <a:latin typeface="Calibri" pitchFamily="34" charset="0"/>
                <a:ea typeface="Calibri" pitchFamily="34" charset="0"/>
              </a:rPr>
              <a:t>here </a:t>
            </a:r>
            <a:r>
              <a:rPr altLang="en-US" sz="1000" lang="en-US">
                <a:solidFill>
                  <a:srgbClr val="1F1F1F"/>
                </a:solidFill>
                <a:latin typeface="Calibri" pitchFamily="34" charset="0"/>
                <a:ea typeface="Calibri" pitchFamily="34" charset="0"/>
              </a:rPr>
              <a:t>to </a:t>
            </a:r>
            <a:r>
              <a:rPr altLang="en-US" sz="10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search</a:t>
            </a:r>
          </a:p>
        </p:txBody>
      </p:sp>
      <p:sp>
        <p:nvSpPr>
          <p:cNvPr id="1048656" name="object 108"/>
          <p:cNvSpPr txBox="1"/>
          <p:nvPr/>
        </p:nvSpPr>
        <p:spPr>
          <a:xfrm rot="0">
            <a:off x="3287712" y="3802062"/>
            <a:ext cx="76200" cy="2413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40</a:t>
            </a:r>
          </a:p>
        </p:txBody>
      </p:sp>
      <p:sp>
        <p:nvSpPr>
          <p:cNvPr id="1048657" name="object 109"/>
          <p:cNvSpPr txBox="1"/>
          <p:nvPr/>
        </p:nvSpPr>
        <p:spPr>
          <a:xfrm rot="0">
            <a:off x="4156075" y="2705100"/>
            <a:ext cx="333375" cy="2413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3 Total</a:t>
            </a:r>
          </a:p>
        </p:txBody>
      </p:sp>
      <p:sp>
        <p:nvSpPr>
          <p:cNvPr id="1048658" name="object 110"/>
          <p:cNvSpPr txBox="1"/>
          <p:nvPr/>
        </p:nvSpPr>
        <p:spPr>
          <a:xfrm rot="0">
            <a:off x="3992562" y="3797300"/>
            <a:ext cx="141287" cy="1270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494949"/>
                </a:solidFill>
                <a:latin typeface="Calibri" pitchFamily="34" charset="0"/>
                <a:ea typeface="Calibri" pitchFamily="34" charset="0"/>
              </a:rPr>
              <a:t>40</a:t>
            </a:r>
          </a:p>
        </p:txBody>
      </p:sp>
      <p:sp>
        <p:nvSpPr>
          <p:cNvPr id="1048659" name="object 111"/>
          <p:cNvSpPr txBox="1"/>
          <p:nvPr/>
        </p:nvSpPr>
        <p:spPr>
          <a:xfrm rot="0">
            <a:off x="4370387" y="3797300"/>
            <a:ext cx="139700" cy="1270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40</a:t>
            </a:r>
          </a:p>
        </p:txBody>
      </p:sp>
      <p:sp>
        <p:nvSpPr>
          <p:cNvPr id="1048660" name="object 112"/>
          <p:cNvSpPr txBox="1"/>
          <p:nvPr/>
        </p:nvSpPr>
        <p:spPr>
          <a:xfrm rot="0">
            <a:off x="4757737" y="2089150"/>
            <a:ext cx="95250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7B858E"/>
                </a:solidFill>
                <a:latin typeface="Calibri" pitchFamily="34" charset="0"/>
                <a:ea typeface="Calibri" pitchFamily="34" charset="0"/>
              </a:rPr>
              <a:t>I </a:t>
            </a:r>
            <a:r>
              <a:rPr altLang="en-US" sz="700" lang="en-US">
                <a:solidFill>
                  <a:srgbClr val="575757"/>
                </a:solidFill>
                <a:latin typeface="Calibri" pitchFamily="34" charset="0"/>
                <a:ea typeface="Calibri" pitchFamily="34" charset="0"/>
              </a:rPr>
              <a:t>I</a:t>
            </a:r>
          </a:p>
        </p:txBody>
      </p:sp>
      <p:sp>
        <p:nvSpPr>
          <p:cNvPr id="1048661" name="object 113"/>
          <p:cNvSpPr txBox="1"/>
          <p:nvPr/>
        </p:nvSpPr>
        <p:spPr>
          <a:xfrm rot="0">
            <a:off x="5468937" y="1471612"/>
            <a:ext cx="315912" cy="111125"/>
          </a:xfrm>
          <a:prstGeom prst="rect"/>
          <a:noFill/>
          <a:ln>
            <a:noFill/>
          </a:ln>
        </p:spPr>
        <p:txBody>
          <a:bodyPr anchor="t" bIns="0" lIns="0" rIns="0" tIns="14604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12"/>
              </a:spcBef>
            </a:pPr>
            <a:r>
              <a:rPr altLang="en-US" sz="500" lang="en-US">
                <a:solidFill>
                  <a:srgbClr val="3F3F3F"/>
                </a:solidFill>
                <a:latin typeface="Calibri" pitchFamily="34" charset="0"/>
                <a:ea typeface="Calibri" pitchFamily="34" charset="0"/>
              </a:rPr>
              <a:t>-e.0  </a:t>
            </a:r>
            <a:r>
              <a:rPr altLang="en-US" sz="5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.00</a:t>
            </a:r>
          </a:p>
        </p:txBody>
      </p:sp>
      <p:sp>
        <p:nvSpPr>
          <p:cNvPr id="1048662" name="object 114"/>
          <p:cNvSpPr txBox="1"/>
          <p:nvPr/>
        </p:nvSpPr>
        <p:spPr>
          <a:xfrm rot="0">
            <a:off x="4576762" y="2678112"/>
            <a:ext cx="1177925" cy="559054"/>
          </a:xfrm>
          <a:prstGeom prst="rect"/>
          <a:noFill/>
          <a:ln>
            <a:noFill/>
          </a:ln>
        </p:spPr>
        <p:txBody>
          <a:bodyPr anchor="t" bIns="0" lIns="0" rIns="0" tIns="4000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352425">
              <a:spcBef>
                <a:spcPts val="312"/>
              </a:spcBef>
            </a:pPr>
            <a:r>
              <a:rPr altLang="en-US" sz="800" lang="en-US">
                <a:solidFill>
                  <a:srgbClr val="444444"/>
                </a:solidFill>
                <a:latin typeface="Times New Roman" pitchFamily="18" charset="0"/>
                <a:ea typeface="Times New Roman" pitchFamily="18" charset="0"/>
              </a:rPr>
              <a:t>- </a:t>
            </a:r>
            <a:r>
              <a:rPr altLang="en-US" sz="800" lang="en-US">
                <a:solidFill>
                  <a:srgbClr val="050505"/>
                </a:solidFill>
                <a:latin typeface="Times New Roman" pitchFamily="18" charset="0"/>
                <a:ea typeface="Times New Roman" pitchFamily="18" charset="0"/>
              </a:rPr>
              <a:t>4</a:t>
            </a:r>
          </a:p>
          <a:p>
            <a:pPr eaLnBrk="1" hangingPunct="1" indent="0" lvl="0" marL="352425">
              <a:spcBef>
                <a:spcPts val="225"/>
              </a:spcBef>
            </a:pPr>
            <a:r>
              <a:rPr altLang="en-US" sz="800" lang="en-US">
                <a:solidFill>
                  <a:srgbClr val="464646"/>
                </a:solidFill>
                <a:latin typeface="Times New Roman" pitchFamily="18" charset="0"/>
                <a:ea typeface="Times New Roman" pitchFamily="18" charset="0"/>
              </a:rPr>
              <a:t>— </a:t>
            </a:r>
            <a:r>
              <a:rPr altLang="en-US" sz="8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l8s,‹xD  </a:t>
            </a:r>
            <a:r>
              <a:rPr altLang="en-US" sz="800" lang="en-US">
                <a:solidFill>
                  <a:srgbClr val="0C0C0C"/>
                </a:solidFill>
                <a:latin typeface="Times New Roman" pitchFamily="18" charset="0"/>
                <a:ea typeface="Times New Roman" pitchFamily="18" charset="0"/>
              </a:rPr>
              <a:t>l8s,‹xD </a:t>
            </a:r>
            <a:r>
              <a:rPr altLang="en-US" sz="8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iota </a:t>
            </a:r>
            <a:r>
              <a:rPr altLang="en-US" sz="800" lang="en-US">
                <a:solidFill>
                  <a:srgbClr val="050505"/>
                </a:solidFill>
                <a:latin typeface="Times New Roman" pitchFamily="18" charset="0"/>
                <a:ea typeface="Times New Roman" pitchFamily="18" charset="0"/>
              </a:rPr>
              <a:t>i</a:t>
            </a:r>
          </a:p>
          <a:p>
            <a:pPr eaLnBrk="1" hangingPunct="1" indent="0" lvl="0" marL="352425">
              <a:spcBef>
                <a:spcPts val="262"/>
              </a:spcBef>
            </a:pPr>
            <a:r>
              <a:rPr altLang="en-US" sz="800" lang="en-US">
                <a:solidFill>
                  <a:srgbClr val="0F0F0F"/>
                </a:solidFill>
                <a:latin typeface="Times New Roman" pitchFamily="18" charset="0"/>
                <a:ea typeface="Times New Roman" pitchFamily="18" charset="0"/>
              </a:rPr>
              <a:t>$H,OD</a:t>
            </a:r>
          </a:p>
        </p:txBody>
      </p:sp>
      <p:sp>
        <p:nvSpPr>
          <p:cNvPr id="1048663" name="object 115"/>
          <p:cNvSpPr txBox="1"/>
          <p:nvPr/>
        </p:nvSpPr>
        <p:spPr>
          <a:xfrm rot="0">
            <a:off x="4929187" y="3646487"/>
            <a:ext cx="139700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32</a:t>
            </a:r>
          </a:p>
        </p:txBody>
      </p:sp>
      <p:sp>
        <p:nvSpPr>
          <p:cNvPr id="1048664" name="object 116"/>
          <p:cNvSpPr txBox="1"/>
          <p:nvPr/>
        </p:nvSpPr>
        <p:spPr>
          <a:xfrm rot="0">
            <a:off x="4927600" y="3948112"/>
            <a:ext cx="146050" cy="16192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J2</a:t>
            </a:r>
          </a:p>
        </p:txBody>
      </p:sp>
      <p:sp>
        <p:nvSpPr>
          <p:cNvPr id="1048665" name="object 117"/>
          <p:cNvSpPr txBox="1"/>
          <p:nvPr/>
        </p:nvSpPr>
        <p:spPr>
          <a:xfrm rot="0">
            <a:off x="5894387" y="1463675"/>
            <a:ext cx="906462" cy="234950"/>
          </a:xfrm>
          <a:prstGeom prst="rect"/>
          <a:noFill/>
          <a:ln>
            <a:noFill/>
          </a:ln>
        </p:spPr>
        <p:txBody>
          <a:bodyPr anchor="t" bIns="0" lIns="0" rIns="0" tIns="330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19050" lvl="0" marL="12700">
              <a:lnSpc>
                <a:spcPts val="737"/>
              </a:lnSpc>
              <a:spcBef>
                <a:spcPts val="262"/>
              </a:spcBef>
            </a:pPr>
            <a:r>
              <a:rPr altLang="en-US" sz="700" lang="en-US">
                <a:solidFill>
                  <a:srgbClr val="2A3B56"/>
                </a:solidFill>
                <a:latin typeface="Calibri" pitchFamily="34" charset="0"/>
                <a:ea typeface="Calibri" pitchFamily="34" charset="0"/>
              </a:rPr>
              <a:t>C </a:t>
            </a:r>
            <a:r>
              <a:rPr altLang="en-US" sz="700" lang="en-US">
                <a:solidFill>
                  <a:srgbClr val="3D5267"/>
                </a:solidFill>
                <a:latin typeface="Calibri" pitchFamily="34" charset="0"/>
                <a:ea typeface="Calibri" pitchFamily="34" charset="0"/>
              </a:rPr>
              <a:t>o</a:t>
            </a:r>
            <a:r>
              <a:rPr altLang="en-US" sz="700" lang="en-US">
                <a:solidFill>
                  <a:srgbClr val="4F647E"/>
                </a:solidFill>
                <a:latin typeface="Calibri" pitchFamily="34" charset="0"/>
                <a:ea typeface="Calibri" pitchFamily="34" charset="0"/>
              </a:rPr>
              <a:t>n</a:t>
            </a:r>
            <a:r>
              <a:rPr altLang="en-US" sz="700" lang="en-US">
                <a:solidFill>
                  <a:srgbClr val="384F69"/>
                </a:solidFill>
                <a:latin typeface="Calibri" pitchFamily="34" charset="0"/>
                <a:ea typeface="Calibri" pitchFamily="34" charset="0"/>
              </a:rPr>
              <a:t>ditio</a:t>
            </a:r>
            <a:r>
              <a:rPr altLang="en-US" sz="700" lang="en-US">
                <a:solidFill>
                  <a:srgbClr val="4B6072"/>
                </a:solidFill>
                <a:latin typeface="Calibri" pitchFamily="34" charset="0"/>
                <a:ea typeface="Calibri" pitchFamily="34" charset="0"/>
              </a:rPr>
              <a:t>n</a:t>
            </a:r>
            <a:r>
              <a:rPr altLang="en-US" sz="700" lang="en-US">
                <a:solidFill>
                  <a:srgbClr val="3F5472"/>
                </a:solidFill>
                <a:latin typeface="Calibri" pitchFamily="34" charset="0"/>
                <a:ea typeface="Calibri" pitchFamily="34" charset="0"/>
              </a:rPr>
              <a:t>al  </a:t>
            </a:r>
            <a:r>
              <a:rPr altLang="en-US" sz="700" lang="en-US">
                <a:solidFill>
                  <a:srgbClr val="3B4B66"/>
                </a:solidFill>
                <a:latin typeface="Calibri" pitchFamily="34" charset="0"/>
                <a:ea typeface="Calibri" pitchFamily="34" charset="0"/>
              </a:rPr>
              <a:t>Fo</a:t>
            </a:r>
            <a:r>
              <a:rPr altLang="en-US" sz="700" lang="en-US">
                <a:solidFill>
                  <a:srgbClr val="697C9C"/>
                </a:solidFill>
                <a:latin typeface="Calibri" pitchFamily="34" charset="0"/>
                <a:ea typeface="Calibri" pitchFamily="34" charset="0"/>
              </a:rPr>
              <a:t>rm</a:t>
            </a:r>
            <a:r>
              <a:rPr altLang="en-US" sz="700" lang="en-US">
                <a:solidFill>
                  <a:srgbClr val="384D70"/>
                </a:solidFill>
                <a:latin typeface="Calibri" pitchFamily="34" charset="0"/>
                <a:ea typeface="Calibri" pitchFamily="34" charset="0"/>
              </a:rPr>
              <a:t>at </a:t>
            </a:r>
            <a:r>
              <a:rPr altLang="en-US" sz="700" lang="en-US">
                <a:solidFill>
                  <a:srgbClr val="3F4D62"/>
                </a:solidFill>
                <a:latin typeface="Calibri" pitchFamily="34" charset="0"/>
                <a:ea typeface="Calibri" pitchFamily="34" charset="0"/>
              </a:rPr>
              <a:t>Fo</a:t>
            </a:r>
            <a:r>
              <a:rPr altLang="en-US" sz="700" lang="en-US">
                <a:solidFill>
                  <a:srgbClr val="364662"/>
                </a:solidFill>
                <a:latin typeface="Calibri" pitchFamily="34" charset="0"/>
                <a:ea typeface="Calibri" pitchFamily="34" charset="0"/>
              </a:rPr>
              <a:t>rm</a:t>
            </a:r>
            <a:r>
              <a:rPr altLang="en-US" sz="700" lang="en-US">
                <a:solidFill>
                  <a:srgbClr val="465B79"/>
                </a:solidFill>
                <a:latin typeface="Calibri" pitchFamily="34" charset="0"/>
                <a:ea typeface="Calibri" pitchFamily="34" charset="0"/>
              </a:rPr>
              <a:t>attin </a:t>
            </a:r>
            <a:r>
              <a:rPr altLang="en-US" sz="700" lang="en-US">
                <a:solidFill>
                  <a:srgbClr val="344962"/>
                </a:solidFill>
                <a:latin typeface="Calibri" pitchFamily="34" charset="0"/>
                <a:ea typeface="Calibri" pitchFamily="34" charset="0"/>
              </a:rPr>
              <a:t>g  </a:t>
            </a:r>
            <a:r>
              <a:rPr altLang="en-US" sz="700" lang="en-US">
                <a:solidFill>
                  <a:srgbClr val="3F506B"/>
                </a:solidFill>
                <a:latin typeface="Calibri" pitchFamily="34" charset="0"/>
                <a:ea typeface="Calibri" pitchFamily="34" charset="0"/>
              </a:rPr>
              <a:t>a</a:t>
            </a:r>
            <a:r>
              <a:rPr altLang="en-US" sz="700" lang="en-US">
                <a:solidFill>
                  <a:srgbClr val="4F6782"/>
                </a:solidFill>
                <a:latin typeface="Calibri" pitchFamily="34" charset="0"/>
                <a:ea typeface="Calibri" pitchFamily="34" charset="0"/>
              </a:rPr>
              <a:t>s </a:t>
            </a:r>
            <a:r>
              <a:rPr altLang="en-US" sz="700" lang="en-US">
                <a:solidFill>
                  <a:srgbClr val="425064"/>
                </a:solidFill>
                <a:latin typeface="Calibri" pitchFamily="34" charset="0"/>
                <a:ea typeface="Calibri" pitchFamily="34" charset="0"/>
              </a:rPr>
              <a:t>Tab</a:t>
            </a:r>
            <a:r>
              <a:rPr altLang="en-US" sz="700" lang="en-US">
                <a:solidFill>
                  <a:srgbClr val="3B5269"/>
                </a:solidFill>
                <a:latin typeface="Calibri" pitchFamily="34" charset="0"/>
                <a:ea typeface="Calibri" pitchFamily="34" charset="0"/>
              </a:rPr>
              <a:t>I</a:t>
            </a:r>
            <a:r>
              <a:rPr altLang="en-US" sz="700" lang="en-US">
                <a:solidFill>
                  <a:srgbClr val="3B4F6D"/>
                </a:solidFill>
                <a:latin typeface="Calibri" pitchFamily="34" charset="0"/>
                <a:ea typeface="Calibri" pitchFamily="34" charset="0"/>
              </a:rPr>
              <a:t>e</a:t>
            </a:r>
          </a:p>
        </p:txBody>
      </p:sp>
      <p:sp>
        <p:nvSpPr>
          <p:cNvPr id="1048666" name="object 118"/>
          <p:cNvSpPr txBox="1"/>
          <p:nvPr/>
        </p:nvSpPr>
        <p:spPr>
          <a:xfrm rot="0">
            <a:off x="6870700" y="1463675"/>
            <a:ext cx="692150" cy="4324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80962">
              <a:lnSpc>
                <a:spcPts val="825"/>
              </a:lnSpc>
              <a:spcBef>
                <a:spcPts val="100"/>
              </a:spcBef>
              <a:tabLst>
                <a:tab algn="l" pos="454025"/>
              </a:tabLst>
            </a:pPr>
            <a:r>
              <a:rPr altLang="en-US" sz="700" lang="en-US">
                <a:solidFill>
                  <a:srgbClr val="3A4962"/>
                </a:solidFill>
                <a:latin typeface="Calibri" pitchFamily="34" charset="0"/>
                <a:ea typeface="Calibri" pitchFamily="34" charset="0"/>
              </a:rPr>
              <a:t>Cell	</a:t>
            </a:r>
            <a:r>
              <a:rPr altLang="en-US" sz="700" lang="en-US">
                <a:solidFill>
                  <a:srgbClr val="415269"/>
                </a:solidFill>
                <a:latin typeface="Calibri" pitchFamily="34" charset="0"/>
                <a:ea typeface="Calibri" pitchFamily="34" charset="0"/>
              </a:rPr>
              <a:t>I</a:t>
            </a:r>
            <a:r>
              <a:rPr altLang="en-US" sz="700" lang="en-US">
                <a:solidFill>
                  <a:srgbClr val="465B74"/>
                </a:solidFill>
                <a:latin typeface="Calibri" pitchFamily="34" charset="0"/>
                <a:ea typeface="Calibri" pitchFamily="34" charset="0"/>
              </a:rPr>
              <a:t>n</a:t>
            </a:r>
            <a:r>
              <a:rPr altLang="en-US" sz="700" lang="en-US">
                <a:solidFill>
                  <a:srgbClr val="445270"/>
                </a:solidFill>
                <a:latin typeface="Calibri" pitchFamily="34" charset="0"/>
                <a:ea typeface="Calibri" pitchFamily="34" charset="0"/>
              </a:rPr>
              <a:t>serf</a:t>
            </a:r>
          </a:p>
          <a:p>
            <a:pPr eaLnBrk="1" hangingPunct="1" indent="0" lvl="0" marL="80962">
              <a:lnSpc>
                <a:spcPts val="825"/>
              </a:lnSpc>
            </a:pPr>
            <a:r>
              <a:rPr altLang="en-US" sz="700" lang="en-US">
                <a:solidFill>
                  <a:srgbClr val="3D3D3D"/>
                </a:solidFill>
                <a:latin typeface="Calibri" pitchFamily="34" charset="0"/>
                <a:ea typeface="Calibri" pitchFamily="34" charset="0"/>
              </a:rPr>
              <a:t>Styl</a:t>
            </a:r>
            <a:r>
              <a:rPr altLang="en-US" sz="700" lang="en-US">
                <a:solidFill>
                  <a:srgbClr val="3D5670"/>
                </a:solidFill>
                <a:latin typeface="Calibri" pitchFamily="34" charset="0"/>
                <a:ea typeface="Calibri" pitchFamily="34" charset="0"/>
              </a:rPr>
              <a:t>e</a:t>
            </a:r>
            <a:r>
              <a:rPr altLang="en-US" sz="700" lang="en-US">
                <a:solidFill>
                  <a:srgbClr val="41546D"/>
                </a:solidFill>
                <a:latin typeface="Calibri" pitchFamily="34" charset="0"/>
                <a:ea typeface="Calibri" pitchFamily="34" charset="0"/>
              </a:rPr>
              <a:t>s	</a:t>
            </a:r>
            <a:r>
              <a:rPr altLang="en-US" sz="700" lang="en-US">
                <a:solidFill>
                  <a:srgbClr val="62748C"/>
                </a:solidFill>
                <a:latin typeface="Calibri" pitchFamily="34" charset="0"/>
                <a:ea typeface="Calibri" pitchFamily="34" charset="0"/>
              </a:rPr>
              <a:t>•</a:t>
            </a:r>
          </a:p>
        </p:txBody>
      </p:sp>
      <p:sp>
        <p:nvSpPr>
          <p:cNvPr id="1048667" name="object 119"/>
          <p:cNvSpPr txBox="1"/>
          <p:nvPr/>
        </p:nvSpPr>
        <p:spPr>
          <a:xfrm rot="0">
            <a:off x="7627937" y="1463675"/>
            <a:ext cx="614362" cy="234950"/>
          </a:xfrm>
          <a:prstGeom prst="rect"/>
          <a:noFill/>
          <a:ln>
            <a:noFill/>
          </a:ln>
        </p:spPr>
        <p:txBody>
          <a:bodyPr anchor="t" bIns="0" lIns="0" rIns="0" tIns="330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57149" lvl="0" marL="68262">
              <a:lnSpc>
                <a:spcPts val="737"/>
              </a:lnSpc>
              <a:spcBef>
                <a:spcPts val="262"/>
              </a:spcBef>
              <a:tabLst>
                <a:tab algn="l" pos="398462"/>
              </a:tabLst>
            </a:pPr>
            <a:r>
              <a:rPr altLang="en-US" sz="700" lang="en-US">
                <a:solidFill>
                  <a:srgbClr val="4B5B74"/>
                </a:solidFill>
                <a:latin typeface="Calibri" pitchFamily="34" charset="0"/>
                <a:ea typeface="Calibri" pitchFamily="34" charset="0"/>
              </a:rPr>
              <a:t>D</a:t>
            </a:r>
            <a:r>
              <a:rPr altLang="en-US" sz="700" lang="en-US">
                <a:solidFill>
                  <a:srgbClr val="384967"/>
                </a:solidFill>
                <a:latin typeface="Calibri" pitchFamily="34" charset="0"/>
                <a:ea typeface="Calibri" pitchFamily="34" charset="0"/>
              </a:rPr>
              <a:t>el</a:t>
            </a:r>
            <a:r>
              <a:rPr altLang="en-US" sz="700" lang="en-US">
                <a:solidFill>
                  <a:srgbClr val="263A57"/>
                </a:solidFill>
                <a:latin typeface="Calibri" pitchFamily="34" charset="0"/>
                <a:ea typeface="Calibri" pitchFamily="34" charset="0"/>
              </a:rPr>
              <a:t>ete </a:t>
            </a:r>
            <a:r>
              <a:rPr altLang="en-US" sz="700" lang="en-US">
                <a:solidFill>
                  <a:srgbClr val="3F5266"/>
                </a:solidFill>
                <a:latin typeface="Calibri" pitchFamily="34" charset="0"/>
                <a:ea typeface="Calibri" pitchFamily="34" charset="0"/>
              </a:rPr>
              <a:t>Fo</a:t>
            </a:r>
            <a:r>
              <a:rPr altLang="en-US" sz="700" lang="en-US">
                <a:solidFill>
                  <a:srgbClr val="627999"/>
                </a:solidFill>
                <a:latin typeface="Calibri" pitchFamily="34" charset="0"/>
                <a:ea typeface="Calibri" pitchFamily="34" charset="0"/>
              </a:rPr>
              <a:t>rm</a:t>
            </a:r>
            <a:r>
              <a:rPr altLang="en-US" sz="700" lang="en-US">
                <a:solidFill>
                  <a:srgbClr val="485975"/>
                </a:solidFill>
                <a:latin typeface="Calibri" pitchFamily="34" charset="0"/>
                <a:ea typeface="Calibri" pitchFamily="34" charset="0"/>
              </a:rPr>
              <a:t>at </a:t>
            </a:r>
            <a:r>
              <a:rPr altLang="en-US" sz="700" lang="en-US">
                <a:solidFill>
                  <a:srgbClr val="7285A7"/>
                </a:solidFill>
                <a:latin typeface="Calibri" pitchFamily="34" charset="0"/>
                <a:ea typeface="Calibri" pitchFamily="34" charset="0"/>
              </a:rPr>
              <a:t>s	</a:t>
            </a:r>
            <a:r>
              <a:rPr altLang="en-US" sz="700" lang="en-US">
                <a:solidFill>
                  <a:srgbClr val="697E9A"/>
                </a:solidFill>
                <a:latin typeface="Calibri" pitchFamily="34" charset="0"/>
                <a:ea typeface="Calibri" pitchFamily="34" charset="0"/>
              </a:rPr>
              <a:t>s</a:t>
            </a:r>
          </a:p>
        </p:txBody>
      </p:sp>
      <p:sp>
        <p:nvSpPr>
          <p:cNvPr id="1048668" name="object 120"/>
          <p:cNvSpPr txBox="1"/>
          <p:nvPr/>
        </p:nvSpPr>
        <p:spPr>
          <a:xfrm rot="0">
            <a:off x="8342312" y="1139825"/>
            <a:ext cx="647700" cy="5119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163512" lvl="0" marL="174625">
              <a:lnSpc>
                <a:spcPct val="142000"/>
              </a:lnSpc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Z </a:t>
            </a:r>
            <a:r>
              <a:rPr altLang="en-US" sz="800" lang="en-US">
                <a:solidFill>
                  <a:srgbClr val="75859A"/>
                </a:solidFill>
                <a:latin typeface="Courier New" pitchFamily="49" charset="0"/>
                <a:ea typeface="Courier New" pitchFamily="49" charset="0"/>
              </a:rPr>
              <a:t>AitoSum </a:t>
            </a:r>
            <a:r>
              <a:rPr altLang="en-US" sz="800" lang="en-US">
                <a:solidFill>
                  <a:srgbClr val="67798C"/>
                </a:solidFill>
                <a:latin typeface="Courier New" pitchFamily="49" charset="0"/>
                <a:ea typeface="Courier New" pitchFamily="49" charset="0"/>
              </a:rPr>
              <a:t>* </a:t>
            </a:r>
            <a:r>
              <a:rPr altLang="en-US" sz="800" lang="en-US">
                <a:solidFill>
                  <a:srgbClr val="415BA5"/>
                </a:solidFill>
                <a:latin typeface="Courier New" pitchFamily="49" charset="0"/>
                <a:ea typeface="Courier New" pitchFamily="49" charset="0"/>
              </a:rPr>
              <a:t>Fill</a:t>
            </a:r>
            <a:r>
              <a:rPr altLang="en-US" sz="800" lang="en-US">
                <a:solidFill>
                  <a:srgbClr val="415BA5"/>
                </a:solidFill>
                <a:latin typeface="Courier New" pitchFamily="49" charset="0"/>
                <a:ea typeface="Courier New" pitchFamily="49" charset="0"/>
              </a:rPr>
              <a:t>*</a:t>
            </a:r>
          </a:p>
          <a:p>
            <a:pPr eaLnBrk="1" hangingPunct="1" indent="-163512" lvl="0" marL="174625">
              <a:spcBef>
                <a:spcPts val="575"/>
              </a:spcBef>
            </a:pPr>
            <a:r>
              <a:rPr altLang="en-US" sz="700" lang="en-US">
                <a:solidFill>
                  <a:srgbClr val="2A3D56"/>
                </a:solidFill>
                <a:latin typeface="Calibri" pitchFamily="34" charset="0"/>
                <a:ea typeface="Calibri" pitchFamily="34" charset="0"/>
              </a:rPr>
              <a:t>CI</a:t>
            </a:r>
            <a:r>
              <a:rPr altLang="en-US" sz="700" lang="en-US">
                <a:solidFill>
                  <a:srgbClr val="2A3F59"/>
                </a:solidFill>
                <a:latin typeface="Calibri" pitchFamily="34" charset="0"/>
                <a:ea typeface="Calibri" pitchFamily="34" charset="0"/>
              </a:rPr>
              <a:t>e</a:t>
            </a:r>
            <a:r>
              <a:rPr altLang="en-US" sz="700" lang="en-US">
                <a:solidFill>
                  <a:srgbClr val="445974"/>
                </a:solidFill>
                <a:latin typeface="Calibri" pitchFamily="34" charset="0"/>
                <a:ea typeface="Calibri" pitchFamily="34" charset="0"/>
              </a:rPr>
              <a:t>BF</a:t>
            </a:r>
          </a:p>
        </p:txBody>
      </p:sp>
      <p:sp>
        <p:nvSpPr>
          <p:cNvPr id="1048669" name="object 121"/>
          <p:cNvSpPr txBox="1"/>
          <p:nvPr/>
        </p:nvSpPr>
        <p:spPr>
          <a:xfrm rot="0">
            <a:off x="5789612" y="2705100"/>
            <a:ext cx="347662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4 Total</a:t>
            </a:r>
          </a:p>
        </p:txBody>
      </p:sp>
      <p:sp>
        <p:nvSpPr>
          <p:cNvPr id="1048670" name="object 122"/>
          <p:cNvSpPr txBox="1"/>
          <p:nvPr/>
        </p:nvSpPr>
        <p:spPr>
          <a:xfrm rot="0">
            <a:off x="5635625" y="3646487"/>
            <a:ext cx="139700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32</a:t>
            </a:r>
          </a:p>
        </p:txBody>
      </p:sp>
      <p:sp>
        <p:nvSpPr>
          <p:cNvPr id="1048671" name="object 123"/>
          <p:cNvSpPr txBox="1"/>
          <p:nvPr/>
        </p:nvSpPr>
        <p:spPr>
          <a:xfrm rot="0">
            <a:off x="6011862" y="3646487"/>
            <a:ext cx="139700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32</a:t>
            </a:r>
          </a:p>
        </p:txBody>
      </p:sp>
      <p:sp>
        <p:nvSpPr>
          <p:cNvPr id="1048672" name="object 124"/>
          <p:cNvSpPr txBox="1"/>
          <p:nvPr/>
        </p:nvSpPr>
        <p:spPr>
          <a:xfrm rot="0">
            <a:off x="5638800" y="3959225"/>
            <a:ext cx="136525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32</a:t>
            </a:r>
          </a:p>
        </p:txBody>
      </p:sp>
      <p:sp>
        <p:nvSpPr>
          <p:cNvPr id="1048673" name="object 125"/>
          <p:cNvSpPr txBox="1"/>
          <p:nvPr/>
        </p:nvSpPr>
        <p:spPr>
          <a:xfrm rot="0">
            <a:off x="6015037" y="3959225"/>
            <a:ext cx="136525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32</a:t>
            </a:r>
          </a:p>
        </p:txBody>
      </p:sp>
      <p:sp>
        <p:nvSpPr>
          <p:cNvPr id="1048674" name="object 126"/>
          <p:cNvSpPr txBox="1"/>
          <p:nvPr/>
        </p:nvSpPr>
        <p:spPr>
          <a:xfrm rot="0">
            <a:off x="6570662" y="3489325"/>
            <a:ext cx="136525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363636"/>
                </a:solidFill>
                <a:latin typeface="Consolas" pitchFamily="49" charset="0"/>
                <a:ea typeface="Consolas" pitchFamily="49" charset="0"/>
              </a:rPr>
              <a:t>60</a:t>
            </a:r>
          </a:p>
        </p:txBody>
      </p:sp>
      <p:sp>
        <p:nvSpPr>
          <p:cNvPr id="1048675" name="object 127"/>
          <p:cNvSpPr txBox="1"/>
          <p:nvPr/>
        </p:nvSpPr>
        <p:spPr>
          <a:xfrm rot="0">
            <a:off x="7035800" y="2082800"/>
            <a:ext cx="84137" cy="114936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D757E"/>
                </a:solidFill>
                <a:latin typeface="Consolas" pitchFamily="49" charset="0"/>
                <a:ea typeface="Consolas" pitchFamily="49" charset="0"/>
              </a:rPr>
              <a:t>L</a:t>
            </a:r>
          </a:p>
        </p:txBody>
      </p:sp>
      <p:sp>
        <p:nvSpPr>
          <p:cNvPr id="1048676" name="object 128"/>
          <p:cNvSpPr txBox="1"/>
          <p:nvPr/>
        </p:nvSpPr>
        <p:spPr>
          <a:xfrm rot="0">
            <a:off x="6211887" y="2684462"/>
            <a:ext cx="1179512" cy="442595"/>
          </a:xfrm>
          <a:prstGeom prst="rect"/>
          <a:noFill/>
          <a:ln>
            <a:noFill/>
          </a:ln>
        </p:spPr>
        <p:txBody>
          <a:bodyPr anchor="t" bIns="0" lIns="0" rIns="0" tIns="330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r" eaLnBrk="1" hangingPunct="1" lvl="0">
              <a:spcBef>
                <a:spcPts val="262"/>
              </a:spcBef>
            </a:pPr>
            <a:r>
              <a:rPr altLang="en-US" sz="800" lang="en-US">
                <a:solidFill>
                  <a:srgbClr val="4B4B4B"/>
                </a:solidFill>
                <a:latin typeface="Calibri" pitchFamily="34" charset="0"/>
                <a:ea typeface="Calibri" pitchFamily="34" charset="0"/>
              </a:rPr>
              <a:t>— </a:t>
            </a:r>
            <a:r>
              <a:rPr altLang="en-US" sz="8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S</a:t>
            </a:r>
          </a:p>
          <a:p>
            <a:pPr eaLnBrk="1" hangingPunct="1" lvl="0">
              <a:spcBef>
                <a:spcPts val="175"/>
              </a:spcBef>
            </a:pPr>
            <a:r>
              <a:rPr altLang="en-US" sz="900" lang="en-US">
                <a:solidFill>
                  <a:srgbClr val="414141"/>
                </a:solidFill>
                <a:latin typeface="Calibri" pitchFamily="34" charset="0"/>
                <a:ea typeface="Calibri" pitchFamily="34" charset="0"/>
              </a:rPr>
              <a:t>- </a:t>
            </a:r>
            <a:r>
              <a:rPr altLang="en-US" sz="9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$zo,¢mI $zo,oxI Total</a:t>
            </a:r>
          </a:p>
          <a:p>
            <a:pPr algn="r" eaLnBrk="1" hangingPunct="1" lvl="0">
              <a:spcBef>
                <a:spcPts val="25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$18,¢XAI</a:t>
            </a:r>
          </a:p>
        </p:txBody>
      </p:sp>
      <p:sp>
        <p:nvSpPr>
          <p:cNvPr id="1048677" name="object 129"/>
          <p:cNvSpPr txBox="1"/>
          <p:nvPr/>
        </p:nvSpPr>
        <p:spPr>
          <a:xfrm rot="0">
            <a:off x="7277100" y="3489325"/>
            <a:ext cx="136525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3D3D3D"/>
                </a:solidFill>
                <a:latin typeface="Consolas" pitchFamily="49" charset="0"/>
                <a:ea typeface="Consolas" pitchFamily="49" charset="0"/>
              </a:rPr>
              <a:t>60</a:t>
            </a:r>
          </a:p>
        </p:txBody>
      </p:sp>
      <p:sp>
        <p:nvSpPr>
          <p:cNvPr id="1048678" name="object 130"/>
          <p:cNvSpPr txBox="1"/>
          <p:nvPr/>
        </p:nvSpPr>
        <p:spPr>
          <a:xfrm rot="0">
            <a:off x="7653337" y="3489325"/>
            <a:ext cx="133350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414141"/>
                </a:solidFill>
                <a:latin typeface="Consolas" pitchFamily="49" charset="0"/>
                <a:ea typeface="Consolas" pitchFamily="49" charset="0"/>
              </a:rPr>
              <a:t>6O</a:t>
            </a:r>
          </a:p>
        </p:txBody>
      </p:sp>
      <p:sp>
        <p:nvSpPr>
          <p:cNvPr id="1048679" name="object 131"/>
          <p:cNvSpPr txBox="1"/>
          <p:nvPr/>
        </p:nvSpPr>
        <p:spPr>
          <a:xfrm rot="0">
            <a:off x="8189912" y="2705100"/>
            <a:ext cx="144462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4B4B4B"/>
                </a:solidFill>
                <a:latin typeface="Calibri" pitchFamily="34" charset="0"/>
                <a:ea typeface="Calibri" pitchFamily="34" charset="0"/>
              </a:rPr>
              <a:t>- </a:t>
            </a:r>
            <a:r>
              <a:rPr altLang="en-US" sz="800" lang="en-US">
                <a:solidFill>
                  <a:srgbClr val="080808"/>
                </a:solidFill>
                <a:latin typeface="Calibri" pitchFamily="34" charset="0"/>
                <a:ea typeface="Calibri" pitchFamily="34" charset="0"/>
              </a:rPr>
              <a:t>6</a:t>
            </a:r>
          </a:p>
        </p:txBody>
      </p:sp>
      <p:sp>
        <p:nvSpPr>
          <p:cNvPr id="1048680" name="object 132"/>
          <p:cNvSpPr txBox="1"/>
          <p:nvPr/>
        </p:nvSpPr>
        <p:spPr>
          <a:xfrm rot="0">
            <a:off x="8205787" y="3959225"/>
            <a:ext cx="125412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45</a:t>
            </a:r>
          </a:p>
        </p:txBody>
      </p:sp>
      <p:sp>
        <p:nvSpPr>
          <p:cNvPr id="1048681" name="object 133"/>
          <p:cNvSpPr txBox="1"/>
          <p:nvPr/>
        </p:nvSpPr>
        <p:spPr>
          <a:xfrm rot="0">
            <a:off x="9007475" y="1463675"/>
            <a:ext cx="631825" cy="242887"/>
          </a:xfrm>
          <a:prstGeom prst="rect"/>
          <a:noFill/>
          <a:ln>
            <a:noFill/>
          </a:ln>
        </p:spPr>
        <p:txBody>
          <a:bodyPr anchor="t" bIns="0" lIns="0" rIns="0" tIns="2730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11112" lvl="0" marL="12700">
              <a:lnSpc>
                <a:spcPts val="800"/>
              </a:lnSpc>
              <a:spcBef>
                <a:spcPts val="212"/>
              </a:spcBef>
            </a:pPr>
            <a:r>
              <a:rPr altLang="en-US" sz="700" lang="en-US">
                <a:solidFill>
                  <a:srgbClr val="384D69"/>
                </a:solidFill>
                <a:latin typeface="Calibri" pitchFamily="34" charset="0"/>
                <a:ea typeface="Calibri" pitchFamily="34" charset="0"/>
              </a:rPr>
              <a:t>S</a:t>
            </a:r>
            <a:r>
              <a:rPr altLang="en-US" sz="700" lang="en-US">
                <a:solidFill>
                  <a:srgbClr val="41506B"/>
                </a:solidFill>
                <a:latin typeface="Calibri" pitchFamily="34" charset="0"/>
                <a:ea typeface="Calibri" pitchFamily="34" charset="0"/>
              </a:rPr>
              <a:t>o</a:t>
            </a:r>
            <a:r>
              <a:rPr altLang="en-US" sz="700" lang="en-US">
                <a:solidFill>
                  <a:srgbClr val="607993"/>
                </a:solidFill>
                <a:latin typeface="Calibri" pitchFamily="34" charset="0"/>
                <a:ea typeface="Calibri" pitchFamily="34" charset="0"/>
              </a:rPr>
              <a:t>rt </a:t>
            </a:r>
            <a:r>
              <a:rPr altLang="en-US" sz="700" lang="en-US">
                <a:solidFill>
                  <a:srgbClr val="2D4D6B"/>
                </a:solidFill>
                <a:latin typeface="Calibri" pitchFamily="34" charset="0"/>
                <a:ea typeface="Calibri" pitchFamily="34" charset="0"/>
              </a:rPr>
              <a:t>&amp; </a:t>
            </a:r>
            <a:r>
              <a:rPr altLang="en-US" sz="700" lang="en-US">
                <a:solidFill>
                  <a:srgbClr val="485D75"/>
                </a:solidFill>
                <a:latin typeface="Calibri" pitchFamily="34" charset="0"/>
                <a:ea typeface="Calibri" pitchFamily="34" charset="0"/>
              </a:rPr>
              <a:t>Fin</a:t>
            </a:r>
            <a:r>
              <a:rPr altLang="en-US" sz="700" lang="en-US">
                <a:solidFill>
                  <a:srgbClr val="3F526B"/>
                </a:solidFill>
                <a:latin typeface="Calibri" pitchFamily="34" charset="0"/>
                <a:ea typeface="Calibri" pitchFamily="34" charset="0"/>
              </a:rPr>
              <a:t>d </a:t>
            </a:r>
            <a:r>
              <a:rPr altLang="en-US" sz="700" lang="en-US">
                <a:solidFill>
                  <a:srgbClr val="546072"/>
                </a:solidFill>
                <a:latin typeface="Calibri" pitchFamily="34" charset="0"/>
                <a:ea typeface="Calibri" pitchFamily="34" charset="0"/>
              </a:rPr>
              <a:t>Filter </a:t>
            </a:r>
            <a:r>
              <a:rPr altLang="en-US" sz="700" lang="en-US">
                <a:solidFill>
                  <a:srgbClr val="647E93"/>
                </a:solidFill>
                <a:latin typeface="Calibri" pitchFamily="34" charset="0"/>
                <a:ea typeface="Calibri" pitchFamily="34" charset="0"/>
              </a:rPr>
              <a:t>” </a:t>
            </a:r>
            <a:r>
              <a:rPr altLang="en-US" sz="700" lang="en-US">
                <a:solidFill>
                  <a:srgbClr val="3B4B62"/>
                </a:solidFill>
                <a:latin typeface="Calibri" pitchFamily="34" charset="0"/>
                <a:ea typeface="Calibri" pitchFamily="34" charset="0"/>
              </a:rPr>
              <a:t>S</a:t>
            </a:r>
            <a:r>
              <a:rPr altLang="en-US" sz="700" lang="en-US">
                <a:solidFill>
                  <a:srgbClr val="314462"/>
                </a:solidFill>
                <a:latin typeface="Calibri" pitchFamily="34" charset="0"/>
                <a:ea typeface="Calibri" pitchFamily="34" charset="0"/>
              </a:rPr>
              <a:t>el</a:t>
            </a:r>
            <a:r>
              <a:rPr altLang="en-US" sz="700" lang="en-US">
                <a:solidFill>
                  <a:srgbClr val="344964"/>
                </a:solidFill>
                <a:latin typeface="Calibri" pitchFamily="34" charset="0"/>
                <a:ea typeface="Calibri" pitchFamily="34" charset="0"/>
              </a:rPr>
              <a:t>e</a:t>
            </a:r>
            <a:r>
              <a:rPr altLang="en-US" sz="700" lang="en-US">
                <a:solidFill>
                  <a:srgbClr val="3D5267"/>
                </a:solidFill>
                <a:latin typeface="Calibri" pitchFamily="34" charset="0"/>
                <a:ea typeface="Calibri" pitchFamily="34" charset="0"/>
              </a:rPr>
              <a:t>ct </a:t>
            </a:r>
            <a:r>
              <a:rPr altLang="en-US" sz="700" lang="en-US">
                <a:solidFill>
                  <a:srgbClr val="597485"/>
                </a:solidFill>
                <a:latin typeface="Calibri" pitchFamily="34" charset="0"/>
                <a:ea typeface="Calibri" pitchFamily="34" charset="0"/>
              </a:rPr>
              <a:t>-</a:t>
            </a:r>
          </a:p>
        </p:txBody>
      </p:sp>
      <p:sp>
        <p:nvSpPr>
          <p:cNvPr id="1048682" name="object 134"/>
          <p:cNvSpPr txBox="1"/>
          <p:nvPr/>
        </p:nvSpPr>
        <p:spPr>
          <a:xfrm rot="0">
            <a:off x="8851900" y="1704975"/>
            <a:ext cx="309562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5E759E"/>
                </a:solidFill>
                <a:latin typeface="Calibri" pitchFamily="34" charset="0"/>
                <a:ea typeface="Calibri" pitchFamily="34" charset="0"/>
              </a:rPr>
              <a:t>E</a:t>
            </a:r>
            <a:r>
              <a:rPr altLang="en-US" sz="700" lang="en-US">
                <a:solidFill>
                  <a:srgbClr val="445682"/>
                </a:solidFill>
                <a:latin typeface="Calibri" pitchFamily="34" charset="0"/>
                <a:ea typeface="Calibri" pitchFamily="34" charset="0"/>
              </a:rPr>
              <a:t>d</a:t>
            </a:r>
            <a:r>
              <a:rPr altLang="en-US" sz="700" lang="en-US">
                <a:solidFill>
                  <a:srgbClr val="6980AA"/>
                </a:solidFill>
                <a:latin typeface="Calibri" pitchFamily="34" charset="0"/>
                <a:ea typeface="Calibri" pitchFamily="34" charset="0"/>
              </a:rPr>
              <a:t>it </a:t>
            </a:r>
            <a:r>
              <a:rPr altLang="en-US" sz="700" lang="en-US">
                <a:solidFill>
                  <a:srgbClr val="697EA8"/>
                </a:solidFill>
                <a:latin typeface="Calibri" pitchFamily="34" charset="0"/>
                <a:ea typeface="Calibri" pitchFamily="34" charset="0"/>
              </a:rPr>
              <a:t>in </a:t>
            </a:r>
            <a:r>
              <a:rPr altLang="en-US" sz="700" lang="en-US">
                <a:solidFill>
                  <a:srgbClr val="5E7095"/>
                </a:solidFill>
                <a:latin typeface="Calibri" pitchFamily="34" charset="0"/>
                <a:ea typeface="Calibri" pitchFamily="34" charset="0"/>
              </a:rPr>
              <a:t>g</a:t>
            </a:r>
          </a:p>
        </p:txBody>
      </p:sp>
      <p:sp>
        <p:nvSpPr>
          <p:cNvPr id="1048683" name="object 135"/>
          <p:cNvSpPr txBox="1"/>
          <p:nvPr/>
        </p:nvSpPr>
        <p:spPr>
          <a:xfrm rot="0">
            <a:off x="8912225" y="3959225"/>
            <a:ext cx="131762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45</a:t>
            </a:r>
          </a:p>
        </p:txBody>
      </p:sp>
      <p:sp>
        <p:nvSpPr>
          <p:cNvPr id="1048684" name="object 136"/>
          <p:cNvSpPr txBox="1"/>
          <p:nvPr/>
        </p:nvSpPr>
        <p:spPr>
          <a:xfrm rot="0">
            <a:off x="9288462" y="3959225"/>
            <a:ext cx="131762" cy="241299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45</a:t>
            </a:r>
          </a:p>
        </p:txBody>
      </p:sp>
      <p:sp>
        <p:nvSpPr>
          <p:cNvPr id="1048685" name="object 137"/>
          <p:cNvSpPr txBox="1"/>
          <p:nvPr/>
        </p:nvSpPr>
        <p:spPr>
          <a:xfrm rot="0">
            <a:off x="9058275" y="2705100"/>
            <a:ext cx="968375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6 Total Grand Total</a:t>
            </a:r>
          </a:p>
        </p:txBody>
      </p:sp>
      <p:sp>
        <p:nvSpPr>
          <p:cNvPr id="1048686" name="object 138"/>
          <p:cNvSpPr txBox="1"/>
          <p:nvPr/>
        </p:nvSpPr>
        <p:spPr>
          <a:xfrm rot="0">
            <a:off x="9850438" y="3297237"/>
            <a:ext cx="200025" cy="873125"/>
          </a:xfrm>
          <a:prstGeom prst="rect"/>
          <a:noFill/>
          <a:ln>
            <a:noFill/>
          </a:ln>
        </p:spPr>
        <p:txBody>
          <a:bodyPr anchor="t" bIns="0" lIns="0" rIns="0" tIns="4762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73025">
              <a:spcBef>
                <a:spcPts val="375"/>
              </a:spcBef>
            </a:pPr>
            <a:r>
              <a:rPr altLang="en-US" sz="800" lang="en-US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60</a:t>
            </a:r>
          </a:p>
          <a:p>
            <a:pPr eaLnBrk="1" hangingPunct="1" indent="0" lvl="0" marL="73025">
              <a:spcBef>
                <a:spcPts val="275"/>
              </a:spcBef>
            </a:pPr>
            <a:r>
              <a:rPr altLang="en-US" sz="800" lang="en-US">
                <a:solidFill>
                  <a:srgbClr val="000000"/>
                </a:solidFill>
                <a:latin typeface="Cambria" pitchFamily="18" charset="0"/>
                <a:ea typeface="Cambria" pitchFamily="18" charset="0"/>
              </a:rPr>
              <a:t>60</a:t>
            </a:r>
          </a:p>
          <a:p>
            <a:pPr eaLnBrk="1" hangingPunct="1" indent="0" lvl="0" marL="73025">
              <a:spcBef>
                <a:spcPts val="275"/>
              </a:spcBef>
            </a:pPr>
            <a:r>
              <a:rPr altLang="en-US" sz="8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32</a:t>
            </a:r>
          </a:p>
          <a:p>
            <a:pPr eaLnBrk="1" hangingPunct="1" indent="0" lvl="0" marL="73025">
              <a:spcBef>
                <a:spcPts val="275"/>
              </a:spcBef>
            </a:pPr>
            <a:r>
              <a:rPr altLang="en-US" sz="800" lang="en-US">
                <a:solidFill>
                  <a:srgbClr val="4B4B4B"/>
                </a:solidFill>
                <a:latin typeface="Calibri" pitchFamily="34" charset="0"/>
                <a:ea typeface="Calibri" pitchFamily="34" charset="0"/>
              </a:rPr>
              <a:t>40</a:t>
            </a:r>
          </a:p>
          <a:p>
            <a:pPr eaLnBrk="1" hangingPunct="1" indent="0" lvl="0" marL="73025">
              <a:spcBef>
                <a:spcPts val="275"/>
              </a:spcBef>
            </a:pPr>
            <a:r>
              <a:rPr altLang="en-US" sz="8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237</a:t>
            </a:r>
          </a:p>
        </p:txBody>
      </p:sp>
      <p:sp>
        <p:nvSpPr>
          <p:cNvPr id="1048687" name="object 139"/>
          <p:cNvSpPr txBox="1"/>
          <p:nvPr/>
        </p:nvSpPr>
        <p:spPr>
          <a:xfrm rot="0">
            <a:off x="9667875" y="2095500"/>
            <a:ext cx="71437" cy="125412"/>
          </a:xfrm>
          <a:prstGeom prst="rect"/>
          <a:noFill/>
          <a:ln>
            <a:noFill/>
          </a:ln>
        </p:spPr>
        <p:txBody>
          <a:bodyPr anchor="t" bIns="0" lIns="0" rIns="0" tIns="1397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12"/>
              </a:spcBef>
            </a:pPr>
            <a:r>
              <a:rPr altLang="en-US" sz="600" lang="en-US">
                <a:solidFill>
                  <a:srgbClr val="3D3D3D"/>
                </a:solidFill>
                <a:latin typeface="Consolas" pitchFamily="49" charset="0"/>
                <a:ea typeface="Consolas" pitchFamily="49" charset="0"/>
              </a:rPr>
              <a:t>Q</a:t>
            </a:r>
          </a:p>
        </p:txBody>
      </p:sp>
      <p:sp>
        <p:nvSpPr>
          <p:cNvPr id="1048688" name="object 140"/>
          <p:cNvSpPr txBox="1"/>
          <p:nvPr/>
        </p:nvSpPr>
        <p:spPr>
          <a:xfrm rot="0">
            <a:off x="10261600" y="2052637"/>
            <a:ext cx="434975" cy="176212"/>
          </a:xfrm>
          <a:prstGeom prst="rect"/>
          <a:noFill/>
          <a:ln>
            <a:noFill/>
          </a:ln>
        </p:spPr>
        <p:txBody>
          <a:bodyPr anchor="t" bIns="0" lIns="0" rIns="0" tIns="114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87"/>
              </a:spcBef>
              <a:tabLst>
                <a:tab algn="l" pos="292100"/>
              </a:tabLst>
            </a:pPr>
            <a:r>
              <a:rPr altLang="en-US" sz="1000" lang="en-US">
                <a:solidFill>
                  <a:srgbClr val="444444"/>
                </a:solidFill>
                <a:latin typeface="Consolas" pitchFamily="49" charset="0"/>
                <a:ea typeface="Consolas" pitchFamily="49" charset="0"/>
              </a:rPr>
              <a:t>n	</a:t>
            </a:r>
            <a:r>
              <a:rPr altLang="en-US" sz="1000" lang="en-US">
                <a:solidFill>
                  <a:srgbClr val="526B8E"/>
                </a:solidFill>
                <a:latin typeface="Consolas" pitchFamily="49" charset="0"/>
                <a:ea typeface="Consolas" pitchFamily="49" charset="0"/>
              </a:rPr>
              <a:t>¿'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06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>
            <a:off x="0" y="-36790"/>
            <a:ext cx="12544484" cy="7044282"/>
          </a:xfrm>
          <a:prstGeom prst="rect"/>
          <a:noFill/>
          <a:ln>
            <a:noFill/>
          </a:ln>
        </p:spPr>
      </p:pic>
      <p:sp>
        <p:nvSpPr>
          <p:cNvPr id="1048689" name="object 3"/>
          <p:cNvSpPr/>
          <p:nvPr>
            <p:ph type="title" sz="full" idx="0"/>
          </p:nvPr>
        </p:nvSpPr>
        <p:spPr>
          <a:xfrm rot="0">
            <a:off x="458787" y="324803"/>
            <a:ext cx="4411662" cy="461644"/>
          </a:xfrm>
          <a:prstGeom prst="rect"/>
          <a:noFill/>
          <a:ln>
            <a:noFill/>
          </a:ln>
        </p:spPr>
        <p:txBody>
          <a:bodyPr anchor="t" bIns="0" lIns="0" rIns="0" tIns="17145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12700">
              <a:spcBef>
                <a:spcPts val="137"/>
              </a:spcBef>
            </a:pP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W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A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USE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3000" lang="en-US">
                <a:solidFill>
                  <a:schemeClr val="dk1"/>
                </a:solidFill>
                <a:latin typeface="Arial MT" pitchFamily="0" charset="1"/>
                <a:ea typeface="Arial MT" pitchFamily="0" charset="1"/>
              </a:rPr>
              <a:t>?</a:t>
            </a:r>
            <a:endParaRPr altLang="en-US" lang="zh-CN"/>
          </a:p>
        </p:txBody>
      </p:sp>
      <p:sp>
        <p:nvSpPr>
          <p:cNvPr id="1048690" name="object 4"/>
          <p:cNvSpPr txBox="1"/>
          <p:nvPr/>
        </p:nvSpPr>
        <p:spPr>
          <a:xfrm rot="0">
            <a:off x="1027334" y="1069861"/>
            <a:ext cx="6581400" cy="5937631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lnSpc>
                <a:spcPts val="2650"/>
              </a:lnSpc>
              <a:spcBef>
                <a:spcPts val="100"/>
              </a:spcBef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PRIMARYAUDIENCE</a:t>
            </a:r>
          </a:p>
          <a:p>
            <a:pPr eaLnBrk="1" hangingPunct="1" indent="0" lvl="0" marL="12700">
              <a:lnSpc>
                <a:spcPts val="2650"/>
              </a:lnSpc>
              <a:spcBef>
                <a:spcPts val="100"/>
              </a:spcBef>
            </a:pPr>
            <a:endParaRPr altLang="en-US" lang="zh-CN"/>
          </a:p>
          <a:p>
            <a:pPr eaLnBrk="1" hangingPunct="1" indent="0" lvl="0" marL="12700">
              <a:lnSpc>
                <a:spcPts val="2600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HR Managers: To identify areas of high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turn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over</a:t>
            </a:r>
          </a:p>
          <a:p>
            <a:pPr eaLnBrk="1" hangingPunct="1" indent="0" lvl="0" marL="12700">
              <a:lnSpc>
                <a:spcPts val="2587"/>
              </a:lnSpc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and develop targeted retention strategies.</a:t>
            </a:r>
          </a:p>
          <a:p>
            <a:pPr eaLnBrk="1" hangingPunct="1" indent="0" lvl="0" marL="12700">
              <a:lnSpc>
                <a:spcPts val="2587"/>
              </a:lnSpc>
            </a:pPr>
            <a:endParaRPr altLang="en-US" lang="zh-CN"/>
          </a:p>
          <a:p>
            <a:pPr eaLnBrk="1" hangingPunct="1" indent="0" lvl="0" marL="12700">
              <a:lnSpc>
                <a:spcPts val="2587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Depanment Heads: To understand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within</a:t>
            </a:r>
            <a:endParaRPr altLang="en-US" lang="zh-CN"/>
          </a:p>
          <a:p>
            <a:pPr eaLnBrk="1" hangingPunct="1" indent="0" lvl="0" marL="12700">
              <a:lnSpc>
                <a:spcPts val="2550"/>
              </a:lnSpc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their teams and take corrective actions.</a:t>
            </a:r>
          </a:p>
          <a:p>
            <a:pPr eaLnBrk="1" hangingPunct="1" indent="0" lvl="0" marL="12700">
              <a:lnSpc>
                <a:spcPts val="2550"/>
              </a:lnSpc>
            </a:pPr>
            <a:endParaRPr altLang="en-US" lang="zh-CN"/>
          </a:p>
          <a:p>
            <a:pPr eaLnBrk="1" hangingPunct="1" indent="0" lvl="0" marL="12700">
              <a:lnSpc>
                <a:spcPts val="2587"/>
              </a:lnSpc>
              <a:buFont typeface="Arial MT" pitchFamily="0" charset="1"/>
              <a:buChar char="-"/>
            </a:pP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E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x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e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c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u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t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i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v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e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s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: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T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o</a:t>
            </a:r>
            <a:r>
              <a:rPr altLang="ta-IN" sz="2200" i="1" lang="en-US">
                <a:solidFill>
                  <a:srgbClr val="000000"/>
                </a:solidFill>
                <a:latin typeface="Arial MT" pitchFamily="0" charset="1"/>
                <a:ea typeface="Arial" pitchFamily="0" charset="0"/>
              </a:rPr>
              <a:t>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get a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high-level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i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w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f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n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v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e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endParaRPr altLang="en-US" lang="zh-CN"/>
          </a:p>
          <a:p>
            <a:pPr eaLnBrk="1" hangingPunct="1" indent="0" lvl="0" marL="12700">
              <a:lnSpc>
                <a:spcPts val="2625"/>
              </a:lnSpc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trends and its impact on the organization.</a:t>
            </a:r>
          </a:p>
          <a:p>
            <a:pPr eaLnBrk="1" hangingPunct="1" indent="0" lvl="0" marL="12700"/>
            <a:endParaRPr altLang="en-US" sz="2200" lang="zh-CN">
              <a:solidFill>
                <a:srgbClr val="000000"/>
              </a:solidFill>
              <a:ea typeface="Arial" pitchFamily="0" charset="0"/>
            </a:endParaRPr>
          </a:p>
          <a:p>
            <a:pPr eaLnBrk="1" hangingPunct="1" indent="0" lvl="0" marL="12700">
              <a:lnSpc>
                <a:spcPts val="2525"/>
              </a:lnSpc>
            </a:pP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SECONDARY</a:t>
            </a:r>
            <a:r>
              <a:rPr altLang="ta-IN" sz="2100" i="1" lang="en-US">
                <a:solidFill>
                  <a:srgbClr val="000000"/>
                </a:solidFill>
                <a:ea typeface="Arial" pitchFamily="0" charset="0"/>
              </a:rPr>
              <a:t> </a:t>
            </a:r>
            <a:r>
              <a:rPr altLang="en-US" sz="2100" i="1" lang="zh-CN">
                <a:solidFill>
                  <a:srgbClr val="000000"/>
                </a:solidFill>
                <a:ea typeface="Arial" pitchFamily="0" charset="0"/>
              </a:rPr>
              <a:t>AUDIENCE</a:t>
            </a:r>
            <a:endParaRPr altLang="en-US" lang="zh-CN"/>
          </a:p>
          <a:p>
            <a:pPr eaLnBrk="1" hangingPunct="1" indent="0" lvl="0" marL="12700">
              <a:lnSpc>
                <a:spcPts val="2525"/>
              </a:lnSpc>
            </a:pPr>
            <a:endParaRPr altLang="en-US" lang="zh-CN"/>
          </a:p>
          <a:p>
            <a:pPr eaLnBrk="1" hangingPunct="1" indent="0" lvl="0" marL="12700">
              <a:lnSpc>
                <a:spcPts val="2587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Data Analysts: To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s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u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p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r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 </a:t>
            </a:r>
            <a:r>
              <a:rPr altLang="ta-IN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H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R in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ongoing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monitoring and analysis.</a:t>
            </a:r>
            <a:endParaRPr altLang="en-US" lang="zh-CN"/>
          </a:p>
          <a:p>
            <a:pPr eaLnBrk="1" hangingPunct="1" indent="0" lvl="0" marL="12700">
              <a:lnSpc>
                <a:spcPts val="2587"/>
              </a:lnSpc>
              <a:buFontTx/>
              <a:buChar char="-"/>
            </a:pPr>
            <a:endParaRPr altLang="en-US" lang="zh-CN"/>
          </a:p>
          <a:p>
            <a:pPr eaLnBrk="1" hangingPunct="1" indent="0" lvl="0" marL="12700">
              <a:lnSpc>
                <a:spcPts val="2637"/>
              </a:lnSpc>
              <a:buFontTx/>
              <a:buChar char="-"/>
            </a:pP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Recruitment Teams: To align hiring strategies with </a:t>
            </a:r>
            <a:r>
              <a:rPr altLang="en-US" sz="2200" lang="en-US">
                <a:solidFill>
                  <a:srgbClr val="000000"/>
                </a:solidFill>
                <a:latin typeface="Arial MT" pitchFamily="0" charset="1"/>
                <a:ea typeface="Arial MT" pitchFamily="0" charset="1"/>
              </a:rPr>
              <a:t>turnover </a:t>
            </a:r>
            <a:r>
              <a:rPr altLang="en-US" sz="2200" i="1" lang="zh-CN">
                <a:solidFill>
                  <a:srgbClr val="000000"/>
                </a:solidFill>
                <a:ea typeface="Arial" pitchFamily="0" charset="0"/>
              </a:rPr>
              <a:t>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07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231187" y="806450"/>
            <a:ext cx="31750" cy="117475"/>
          </a:xfrm>
          <a:prstGeom prst="rect"/>
          <a:noFill/>
          <a:ln>
            <a:noFill/>
          </a:ln>
        </p:spPr>
      </p:pic>
      <p:pic>
        <p:nvPicPr>
          <p:cNvPr id="2097208" name="object 3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8499475" y="1612900"/>
            <a:ext cx="242887" cy="355600"/>
          </a:xfrm>
          <a:prstGeom prst="rect"/>
          <a:noFill/>
          <a:ln>
            <a:noFill/>
          </a:ln>
        </p:spPr>
      </p:pic>
      <p:pic>
        <p:nvPicPr>
          <p:cNvPr id="2097209" name="object 4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303212" y="2201862"/>
            <a:ext cx="1450975" cy="2641600"/>
          </a:xfrm>
          <a:prstGeom prst="rect"/>
          <a:noFill/>
          <a:ln>
            <a:noFill/>
          </a:ln>
        </p:spPr>
      </p:pic>
      <p:pic>
        <p:nvPicPr>
          <p:cNvPr id="2097210" name="object 5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8213725" y="5491162"/>
            <a:ext cx="584796" cy="589400"/>
          </a:xfrm>
          <a:prstGeom prst="rect"/>
          <a:noFill/>
          <a:ln>
            <a:noFill/>
          </a:ln>
        </p:spPr>
      </p:pic>
      <p:grpSp>
        <p:nvGrpSpPr>
          <p:cNvPr id="36" name=""/>
          <p:cNvGrpSpPr/>
          <p:nvPr/>
        </p:nvGrpSpPr>
        <p:grpSpPr>
          <a:xfrm rot="0" flipV="1">
            <a:off x="9383332" y="-12085770"/>
            <a:ext cx="1841966" cy="6856158"/>
            <a:chOff x="8217386" y="-4335689"/>
            <a:chExt cx="2811327" cy="10459784"/>
          </a:xfrm>
        </p:grpSpPr>
        <p:pic>
          <p:nvPicPr>
            <p:cNvPr id="2097211" name="object 7"/>
            <p:cNvPicPr>
              <a:picLocks/>
            </p:cNvPicPr>
            <p:nvPr/>
          </p:nvPicPr>
          <p:blipFill>
            <a:blip xmlns:r="http://schemas.openxmlformats.org/officeDocument/2006/relationships" r:embed="rId5"/>
            <a:srcRect l="0" t="0" r="0" b="0"/>
            <a:stretch>
              <a:fillRect/>
            </a:stretch>
          </p:blipFill>
          <p:spPr>
            <a:xfrm rot="0">
              <a:off x="8217386" y="5963994"/>
              <a:ext cx="160101" cy="160101"/>
            </a:xfrm>
            <a:prstGeom prst="rect"/>
            <a:noFill/>
            <a:ln>
              <a:noFill/>
            </a:ln>
          </p:spPr>
        </p:pic>
        <p:pic>
          <p:nvPicPr>
            <p:cNvPr id="2097212" name="object 8"/>
            <p:cNvPicPr>
              <a:picLocks/>
            </p:cNvPicPr>
            <p:nvPr/>
          </p:nvPicPr>
          <p:blipFill>
            <a:blip xmlns:r="http://schemas.openxmlformats.org/officeDocument/2006/relationships" r:embed="rId6"/>
            <a:srcRect l="0" t="0" r="0" b="0"/>
            <a:stretch>
              <a:fillRect/>
            </a:stretch>
          </p:blipFill>
          <p:spPr>
            <a:xfrm rot="0">
              <a:off x="8414881" y="-4335689"/>
              <a:ext cx="2613832" cy="4718216"/>
            </a:xfrm>
            <a:prstGeom prst="rect"/>
            <a:noFill/>
            <a:ln>
              <a:noFill/>
            </a:ln>
          </p:spPr>
        </p:pic>
      </p:grpSp>
      <p:sp>
        <p:nvSpPr>
          <p:cNvPr id="1048691" name="object 9"/>
          <p:cNvSpPr/>
          <p:nvPr>
            <p:ph type="title" sz="full" idx="0"/>
          </p:nvPr>
        </p:nvSpPr>
        <p:spPr>
          <a:xfrm rot="0">
            <a:off x="669925" y="389572"/>
            <a:ext cx="7593012" cy="1068704"/>
          </a:xfrm>
          <a:prstGeom prst="rect"/>
          <a:noFill/>
          <a:ln>
            <a:noFill/>
          </a:ln>
        </p:spPr>
        <p:txBody>
          <a:bodyPr anchor="t" bIns="0" lIns="0" rIns="0" tIns="14604" vert="horz">
            <a:spAutoFit/>
          </a:bodyPr>
          <a:lstStyle>
            <a:lvl1pPr algn="ctr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lt2"/>
                </a:solidFill>
                <a:latin typeface="Calibri" pitchFamily="34" charset="0"/>
                <a:sym typeface="Arial" pitchFamily="0" charset="0"/>
              </a:defRPr>
            </a:lvl1pPr>
          </a:lstStyle>
          <a:p>
            <a:pPr eaLnBrk="1" hangingPunct="1" indent="0" lvl="0" marL="12700">
              <a:spcBef>
                <a:spcPts val="112"/>
              </a:spcBef>
            </a:pP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en-US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AND ITS VALUE</a:t>
            </a:r>
            <a:r>
              <a:rPr altLang="ta-IN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. </a:t>
            </a:r>
            <a:r>
              <a:rPr altLang="en-US" sz="34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37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PROPOSI</a:t>
            </a:r>
            <a:r>
              <a:rPr altLang="ta-IN" sz="37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37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37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3700" lang="en-US">
                <a:solidFill>
                  <a:schemeClr val="dk1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endParaRPr altLang="en-US" lang="zh-CN"/>
          </a:p>
        </p:txBody>
      </p:sp>
      <p:sp>
        <p:nvSpPr>
          <p:cNvPr id="1048692" name="object 10"/>
          <p:cNvSpPr txBox="1"/>
          <p:nvPr/>
        </p:nvSpPr>
        <p:spPr>
          <a:xfrm rot="0">
            <a:off x="1276350" y="1612900"/>
            <a:ext cx="6937375" cy="5294630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392237">
              <a:lnSpc>
                <a:spcPts val="2100"/>
              </a:lnSpc>
              <a:spcBef>
                <a:spcPts val="125"/>
              </a:spcBef>
            </a:pP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:</a:t>
            </a:r>
            <a:endParaRPr altLang="en-US" lang="zh-CN"/>
          </a:p>
          <a:p>
            <a:pPr eaLnBrk="1" hangingPunct="1" indent="0" lvl="0" marL="1392237">
              <a:lnSpc>
                <a:spcPts val="2100"/>
              </a:lnSpc>
              <a:spcBef>
                <a:spcPts val="125"/>
              </a:spcBef>
            </a:pP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z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g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p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v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b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en-US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 to provide a dynami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ta-IN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19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flexible</a:t>
            </a:r>
            <a:endParaRPr altLang="en-US" lang="zh-CN"/>
          </a:p>
          <a:p>
            <a:pPr eaLnBrk="1" hangingPunct="1" indent="0" lvl="0" marL="1392237">
              <a:lnSpc>
                <a:spcPts val="1775"/>
              </a:lnSpc>
            </a:pP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ana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y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sis of employee turnover</a:t>
            </a:r>
            <a:endParaRPr altLang="en-US" lang="zh-CN"/>
          </a:p>
          <a:p>
            <a:pPr eaLnBrk="1" hangingPunct="1" indent="0" lvl="0" marL="1392237">
              <a:spcBef>
                <a:spcPts val="12"/>
              </a:spcBef>
            </a:pP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h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w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ll include summarizing turnover rates by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v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categories, trend ana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ysis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and comparative ana/ysis across different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d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epartment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d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l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.</a:t>
            </a:r>
            <a:endParaRPr altLang="en-US" lang="zh-CN"/>
          </a:p>
          <a:p>
            <a:pPr eaLnBrk="1" hangingPunct="1" indent="0" lvl="0" marL="1392237">
              <a:lnSpc>
                <a:spcPts val="2025"/>
              </a:lnSpc>
              <a:spcBef>
                <a:spcPts val="1700"/>
              </a:spcBef>
            </a:pPr>
            <a:r>
              <a:rPr altLang="en-US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VALUE PRO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P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:</a:t>
            </a:r>
            <a:endParaRPr altLang="en-US" lang="zh-CN"/>
          </a:p>
          <a:p>
            <a:pPr eaLnBrk="1" hangingPunct="1" indent="0" lvl="0" marL="1392237">
              <a:lnSpc>
                <a:spcPts val="2025"/>
              </a:lnSpc>
              <a:spcBef>
                <a:spcPts val="1700"/>
              </a:spcBef>
            </a:pPr>
            <a:endParaRPr altLang="en-US" lang="zh-CN"/>
          </a:p>
          <a:p>
            <a:pPr eaLnBrk="1" hangingPunct="1" indent="0" lvl="0" marL="1392237">
              <a:lnSpc>
                <a:spcPts val="1850"/>
              </a:lnSpc>
              <a:buFontTx/>
              <a:buChar char="-"/>
            </a:pP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Data-Driven Insights: Empower decision-makers with actionable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insights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14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based on comprehensive data analysis.</a:t>
            </a:r>
            <a:endParaRPr altLang="en-US" lang="zh-CN"/>
          </a:p>
          <a:p>
            <a:pPr eaLnBrk="1" hangingPunct="1" indent="0" lvl="0" marL="1392237">
              <a:lnSpc>
                <a:spcPts val="1787"/>
              </a:lnSpc>
              <a:spcBef>
                <a:spcPts val="25"/>
              </a:spcBef>
              <a:buFontTx/>
              <a:buChar char="-"/>
            </a:pP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Targeted Interventions: Identify specific </a:t>
            </a:r>
            <a:r>
              <a:rPr altLang="en-US" sz="15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areas 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and reasons for high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v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to implement e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f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ve</a:t>
            </a:r>
            <a:r>
              <a:rPr altLang="en-US" sz="17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retention strategies.</a:t>
            </a:r>
            <a:endParaRPr altLang="en-US" lang="zh-CN"/>
          </a:p>
          <a:p>
            <a:pPr eaLnBrk="1" hangingPunct="1" indent="0" lvl="0" marL="1392237">
              <a:lnSpc>
                <a:spcPts val="1862"/>
              </a:lnSpc>
              <a:buFontTx/>
              <a:buChar char="-"/>
            </a:pPr>
            <a:r>
              <a:rPr altLang="ta-IN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</a:t>
            </a:r>
            <a:r>
              <a:rPr altLang="en-US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ost Reduction: Minimize the financial impact of turnover by addres</a:t>
            </a:r>
            <a:r>
              <a:rPr altLang="ta-IN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</a:t>
            </a:r>
            <a:r>
              <a:rPr altLang="ta-IN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</a:t>
            </a:r>
            <a:r>
              <a:rPr altLang="ta-IN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g</a:t>
            </a:r>
            <a:r>
              <a:rPr altLang="ta-IN" sz="16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root causes and reducing </a:t>
            </a:r>
            <a:r>
              <a:rPr altLang="en-US" sz="15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tt/rnoxerrates.</a:t>
            </a:r>
            <a:endParaRPr altLang="en-US" lang="zh-CN"/>
          </a:p>
          <a:p>
            <a:pPr eaLnBrk="1" hangingPunct="1" indent="0" lvl="0" marL="1392237">
              <a:buFont typeface="Times New Roman" pitchFamily="18" charset="0"/>
              <a:buChar char="-"/>
            </a:pP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Contin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u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M</a:t>
            </a:r>
            <a:r>
              <a:rPr altLang="ta-IN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</a:t>
            </a:r>
            <a:r>
              <a:rPr altLang="en-US" sz="15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nitoring: 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Enable </a:t>
            </a:r>
            <a:r>
              <a:rPr altLang="en-US" sz="15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ongoing 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analysis </a:t>
            </a:r>
            <a:r>
              <a:rPr altLang="en-US" sz="15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of </a:t>
            </a:r>
            <a:r>
              <a:rPr altLang="en-US" sz="15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turnover trends to respond quickly to emerging issues.</a:t>
            </a:r>
            <a:endParaRPr altLang="en-US" lang="zh-CN"/>
          </a:p>
          <a:p>
            <a:pPr eaLnBrk="1" hangingPunct="1" indent="0" lvl="0" marL="1392237">
              <a:spcBef>
                <a:spcPts val="975"/>
              </a:spcBef>
            </a:pPr>
            <a:r>
              <a:rPr altLang="en-US" sz="30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The below </a:t>
            </a:r>
            <a:r>
              <a:rPr altLang="en-US" sz="30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statement </a:t>
            </a:r>
            <a:r>
              <a:rPr altLang="en-US" sz="30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is a cha</a:t>
            </a:r>
            <a:r>
              <a:rPr altLang="ta-IN" sz="30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r</a:t>
            </a:r>
            <a:r>
              <a:rPr altLang="ta-IN" sz="30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t</a:t>
            </a:r>
            <a:r>
              <a:rPr altLang="ta-IN" sz="30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altLang="en-US" sz="3000" i="1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</a:rPr>
              <a:t>bar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pic>
        <p:nvPicPr>
          <p:cNvPr id="2097213" name="object 2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6175375"/>
            <a:ext cx="10691812" cy="609600"/>
          </a:xfrm>
          <a:prstGeom prst="rect"/>
          <a:noFill/>
          <a:ln>
            <a:noFill/>
          </a:ln>
        </p:spPr>
      </p:pic>
      <p:pic>
        <p:nvPicPr>
          <p:cNvPr id="2097214" name="object 3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542588" y="4343400"/>
            <a:ext cx="117475" cy="1581150"/>
          </a:xfrm>
          <a:prstGeom prst="rect"/>
          <a:noFill/>
          <a:ln>
            <a:noFill/>
          </a:ln>
        </p:spPr>
      </p:pic>
      <p:sp>
        <p:nvSpPr>
          <p:cNvPr id="1048693" name="object 4"/>
          <p:cNvSpPr/>
          <p:nvPr/>
        </p:nvSpPr>
        <p:spPr>
          <a:xfrm rot="0">
            <a:off x="2516187" y="1549400"/>
            <a:ext cx="300037" cy="0"/>
          </a:xfrm>
          <a:custGeom>
            <a:avLst/>
            <a:ahLst/>
            <a:rect l="0" t="0" r="r" b="b"/>
            <a:pathLst>
              <a:path w="299085" h="0">
                <a:moveTo>
                  <a:pt x="0" y="0"/>
                </a:moveTo>
                <a:lnTo>
                  <a:pt x="298478" y="0"/>
                </a:lnTo>
              </a:path>
            </a:pathLst>
          </a:custGeom>
          <a:noFill/>
          <a:ln w="3175" cap="flat" cmpd="sng">
            <a:solidFill>
              <a:srgbClr val="576477">
                <a:alpha val="100000"/>
              </a:srgbClr>
            </a:solidFill>
            <a:prstDash val="solid"/>
            <a:round/>
          </a:ln>
        </p:spPr>
      </p:sp>
      <p:pic>
        <p:nvPicPr>
          <p:cNvPr id="2097215" name="object 5"/>
          <p:cNvPicPr>
            <a:picLocks/>
          </p:cNvPicPr>
          <p:nvPr/>
        </p:nvPicPr>
        <p:blipFill>
          <a:blip xmlns:r="http://schemas.openxmlformats.org/officeDocument/2006/relationships" r:embed="rId3"/>
          <a:srcRect l="0" t="0" r="0" b="0"/>
          <a:stretch>
            <a:fillRect/>
          </a:stretch>
        </p:blipFill>
        <p:spPr>
          <a:xfrm rot="0">
            <a:off x="0" y="6472237"/>
            <a:ext cx="376237" cy="312737"/>
          </a:xfrm>
          <a:prstGeom prst="rect"/>
          <a:noFill/>
          <a:ln>
            <a:noFill/>
          </a:ln>
        </p:spPr>
      </p:pic>
      <p:pic>
        <p:nvPicPr>
          <p:cNvPr id="2097216" name="object 6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0"/>
          <a:stretch>
            <a:fillRect/>
          </a:stretch>
        </p:blipFill>
        <p:spPr>
          <a:xfrm rot="0">
            <a:off x="6511925" y="3748087"/>
            <a:ext cx="85725" cy="619125"/>
          </a:xfrm>
          <a:prstGeom prst="rect"/>
          <a:noFill/>
          <a:ln>
            <a:noFill/>
          </a:ln>
        </p:spPr>
      </p:pic>
      <p:pic>
        <p:nvPicPr>
          <p:cNvPr id="2097217" name="object 7"/>
          <p:cNvPicPr>
            <a:picLocks/>
          </p:cNvPicPr>
          <p:nvPr/>
        </p:nvPicPr>
        <p:blipFill>
          <a:blip xmlns:r="http://schemas.openxmlformats.org/officeDocument/2006/relationships" r:embed="rId5"/>
          <a:srcRect l="0" t="0" r="0" b="0"/>
          <a:stretch>
            <a:fillRect/>
          </a:stretch>
        </p:blipFill>
        <p:spPr>
          <a:xfrm rot="0">
            <a:off x="7067550" y="3990975"/>
            <a:ext cx="87312" cy="376237"/>
          </a:xfrm>
          <a:prstGeom prst="rect"/>
          <a:noFill/>
          <a:ln>
            <a:noFill/>
          </a:ln>
        </p:spPr>
      </p:pic>
      <p:pic>
        <p:nvPicPr>
          <p:cNvPr id="2097218" name="object 8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0" r="0" b="0"/>
          <a:stretch>
            <a:fillRect/>
          </a:stretch>
        </p:blipFill>
        <p:spPr>
          <a:xfrm rot="0">
            <a:off x="7623175" y="3913187"/>
            <a:ext cx="87312" cy="454025"/>
          </a:xfrm>
          <a:prstGeom prst="rect"/>
          <a:noFill/>
          <a:ln>
            <a:noFill/>
          </a:ln>
        </p:spPr>
      </p:pic>
      <p:pic>
        <p:nvPicPr>
          <p:cNvPr id="2097219" name="object 9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0" r="0" b="0"/>
          <a:stretch>
            <a:fillRect/>
          </a:stretch>
        </p:blipFill>
        <p:spPr>
          <a:xfrm rot="0">
            <a:off x="4406900" y="1322387"/>
            <a:ext cx="133350" cy="288925"/>
          </a:xfrm>
          <a:prstGeom prst="rect"/>
          <a:noFill/>
          <a:ln>
            <a:noFill/>
          </a:ln>
        </p:spPr>
      </p:pic>
      <p:pic>
        <p:nvPicPr>
          <p:cNvPr id="2097220" name="object 10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0" r="0" b="0"/>
          <a:stretch>
            <a:fillRect/>
          </a:stretch>
        </p:blipFill>
        <p:spPr>
          <a:xfrm rot="0">
            <a:off x="4703762" y="1314450"/>
            <a:ext cx="133350" cy="296862"/>
          </a:xfrm>
          <a:prstGeom prst="rect"/>
          <a:noFill/>
          <a:ln>
            <a:noFill/>
          </a:ln>
        </p:spPr>
      </p:pic>
      <p:pic>
        <p:nvPicPr>
          <p:cNvPr id="2097221" name="object 11"/>
          <p:cNvPicPr>
            <a:picLocks/>
          </p:cNvPicPr>
          <p:nvPr/>
        </p:nvPicPr>
        <p:blipFill>
          <a:blip xmlns:r="http://schemas.openxmlformats.org/officeDocument/2006/relationships" r:embed="rId9"/>
          <a:srcRect l="0" t="0" r="0" b="0"/>
          <a:stretch>
            <a:fillRect/>
          </a:stretch>
        </p:blipFill>
        <p:spPr>
          <a:xfrm rot="0">
            <a:off x="5133975" y="1322387"/>
            <a:ext cx="133350" cy="288925"/>
          </a:xfrm>
          <a:prstGeom prst="rect"/>
          <a:noFill/>
          <a:ln>
            <a:noFill/>
          </a:ln>
        </p:spPr>
      </p:pic>
      <p:pic>
        <p:nvPicPr>
          <p:cNvPr id="2097222" name="object 12"/>
          <p:cNvPicPr>
            <a:picLocks/>
          </p:cNvPicPr>
          <p:nvPr/>
        </p:nvPicPr>
        <p:blipFill>
          <a:blip xmlns:r="http://schemas.openxmlformats.org/officeDocument/2006/relationships" r:embed="rId10"/>
          <a:srcRect l="0" t="0" r="0" b="0"/>
          <a:stretch>
            <a:fillRect/>
          </a:stretch>
        </p:blipFill>
        <p:spPr>
          <a:xfrm rot="0">
            <a:off x="5432425" y="1314450"/>
            <a:ext cx="133350" cy="296862"/>
          </a:xfrm>
          <a:prstGeom prst="rect"/>
          <a:noFill/>
          <a:ln>
            <a:noFill/>
          </a:ln>
        </p:spPr>
      </p:pic>
      <p:pic>
        <p:nvPicPr>
          <p:cNvPr id="2097223" name="object 13"/>
          <p:cNvPicPr>
            <a:picLocks/>
          </p:cNvPicPr>
          <p:nvPr/>
        </p:nvPicPr>
        <p:blipFill>
          <a:blip xmlns:r="http://schemas.openxmlformats.org/officeDocument/2006/relationships" r:embed="rId11"/>
          <a:srcRect l="0" t="0" r="0" b="0"/>
          <a:stretch>
            <a:fillRect/>
          </a:stretch>
        </p:blipFill>
        <p:spPr>
          <a:xfrm rot="0">
            <a:off x="5862637" y="1322387"/>
            <a:ext cx="133350" cy="288925"/>
          </a:xfrm>
          <a:prstGeom prst="rect"/>
          <a:noFill/>
          <a:ln>
            <a:noFill/>
          </a:ln>
        </p:spPr>
      </p:pic>
      <p:pic>
        <p:nvPicPr>
          <p:cNvPr id="2097224" name="object 14"/>
          <p:cNvPicPr>
            <a:picLocks/>
          </p:cNvPicPr>
          <p:nvPr/>
        </p:nvPicPr>
        <p:blipFill>
          <a:blip xmlns:r="http://schemas.openxmlformats.org/officeDocument/2006/relationships" r:embed="rId12"/>
          <a:srcRect l="0" t="0" r="0" b="0"/>
          <a:stretch>
            <a:fillRect/>
          </a:stretch>
        </p:blipFill>
        <p:spPr>
          <a:xfrm rot="0">
            <a:off x="6159500" y="1314450"/>
            <a:ext cx="133350" cy="296862"/>
          </a:xfrm>
          <a:prstGeom prst="rect"/>
          <a:noFill/>
          <a:ln>
            <a:noFill/>
          </a:ln>
        </p:spPr>
      </p:pic>
      <p:pic>
        <p:nvPicPr>
          <p:cNvPr id="2097225" name="object 15"/>
          <p:cNvPicPr>
            <a:picLocks/>
          </p:cNvPicPr>
          <p:nvPr/>
        </p:nvPicPr>
        <p:blipFill>
          <a:blip xmlns:r="http://schemas.openxmlformats.org/officeDocument/2006/relationships" r:embed="rId13"/>
          <a:srcRect l="0" t="0" r="0" b="0"/>
          <a:stretch>
            <a:fillRect/>
          </a:stretch>
        </p:blipFill>
        <p:spPr>
          <a:xfrm rot="0">
            <a:off x="4383087" y="3849687"/>
            <a:ext cx="1682750" cy="549275"/>
          </a:xfrm>
          <a:prstGeom prst="rect"/>
          <a:noFill/>
          <a:ln>
            <a:noFill/>
          </a:ln>
        </p:spPr>
      </p:pic>
      <p:pic>
        <p:nvPicPr>
          <p:cNvPr id="2097226" name="object 16"/>
          <p:cNvPicPr>
            <a:picLocks/>
          </p:cNvPicPr>
          <p:nvPr/>
        </p:nvPicPr>
        <p:blipFill>
          <a:blip xmlns:r="http://schemas.openxmlformats.org/officeDocument/2006/relationships" r:embed="rId14"/>
          <a:srcRect l="0" t="0" r="0" b="0"/>
          <a:stretch>
            <a:fillRect/>
          </a:stretch>
        </p:blipFill>
        <p:spPr>
          <a:xfrm rot="0">
            <a:off x="7318375" y="1322387"/>
            <a:ext cx="133350" cy="288925"/>
          </a:xfrm>
          <a:prstGeom prst="rect"/>
          <a:noFill/>
          <a:ln>
            <a:noFill/>
          </a:ln>
        </p:spPr>
      </p:pic>
      <p:pic>
        <p:nvPicPr>
          <p:cNvPr id="2097227" name="object 17"/>
          <p:cNvPicPr>
            <a:picLocks/>
          </p:cNvPicPr>
          <p:nvPr/>
        </p:nvPicPr>
        <p:blipFill>
          <a:blip xmlns:r="http://schemas.openxmlformats.org/officeDocument/2006/relationships" r:embed="rId15"/>
          <a:srcRect l="0" t="0" r="0" b="0"/>
          <a:stretch>
            <a:fillRect/>
          </a:stretch>
        </p:blipFill>
        <p:spPr>
          <a:xfrm rot="0">
            <a:off x="7615237" y="1314450"/>
            <a:ext cx="133350" cy="296862"/>
          </a:xfrm>
          <a:prstGeom prst="rect"/>
          <a:noFill/>
          <a:ln>
            <a:noFill/>
          </a:ln>
        </p:spPr>
      </p:pic>
      <p:pic>
        <p:nvPicPr>
          <p:cNvPr id="2097228" name="object 18"/>
          <p:cNvPicPr>
            <a:picLocks/>
          </p:cNvPicPr>
          <p:nvPr/>
        </p:nvPicPr>
        <p:blipFill>
          <a:blip xmlns:r="http://schemas.openxmlformats.org/officeDocument/2006/relationships" r:embed="rId16"/>
          <a:srcRect l="0" t="0" r="0" b="0"/>
          <a:stretch>
            <a:fillRect/>
          </a:stretch>
        </p:blipFill>
        <p:spPr>
          <a:xfrm rot="0">
            <a:off x="77787" y="820737"/>
            <a:ext cx="681037" cy="133350"/>
          </a:xfrm>
          <a:prstGeom prst="rect"/>
          <a:noFill/>
          <a:ln>
            <a:noFill/>
          </a:ln>
        </p:spPr>
      </p:pic>
      <p:pic>
        <p:nvPicPr>
          <p:cNvPr id="2097229" name="object 19"/>
          <p:cNvPicPr>
            <a:picLocks/>
          </p:cNvPicPr>
          <p:nvPr/>
        </p:nvPicPr>
        <p:blipFill>
          <a:blip xmlns:r="http://schemas.openxmlformats.org/officeDocument/2006/relationships" r:embed="rId17"/>
          <a:srcRect l="0" t="0" r="0" b="0"/>
          <a:stretch>
            <a:fillRect/>
          </a:stretch>
        </p:blipFill>
        <p:spPr>
          <a:xfrm rot="0">
            <a:off x="1087437" y="820737"/>
            <a:ext cx="846137" cy="117475"/>
          </a:xfrm>
          <a:prstGeom prst="rect"/>
          <a:noFill/>
          <a:ln>
            <a:noFill/>
          </a:ln>
        </p:spPr>
      </p:pic>
      <p:pic>
        <p:nvPicPr>
          <p:cNvPr id="2097230" name="object 20"/>
          <p:cNvPicPr>
            <a:picLocks/>
          </p:cNvPicPr>
          <p:nvPr/>
        </p:nvPicPr>
        <p:blipFill>
          <a:blip xmlns:r="http://schemas.openxmlformats.org/officeDocument/2006/relationships" r:embed="rId18"/>
          <a:srcRect l="0" t="0" r="0" b="0"/>
          <a:stretch>
            <a:fillRect/>
          </a:stretch>
        </p:blipFill>
        <p:spPr>
          <a:xfrm rot="0">
            <a:off x="171450" y="1228725"/>
            <a:ext cx="1222375" cy="227012"/>
          </a:xfrm>
          <a:prstGeom prst="rect"/>
          <a:noFill/>
          <a:ln>
            <a:noFill/>
          </a:ln>
        </p:spPr>
      </p:pic>
      <p:pic>
        <p:nvPicPr>
          <p:cNvPr id="2097231" name="object 21"/>
          <p:cNvPicPr>
            <a:picLocks/>
          </p:cNvPicPr>
          <p:nvPr/>
        </p:nvPicPr>
        <p:blipFill>
          <a:blip xmlns:r="http://schemas.openxmlformats.org/officeDocument/2006/relationships" r:embed="rId19"/>
          <a:srcRect l="0" t="0" r="0" b="0"/>
          <a:stretch>
            <a:fillRect/>
          </a:stretch>
        </p:blipFill>
        <p:spPr>
          <a:xfrm rot="0">
            <a:off x="1800225" y="1266825"/>
            <a:ext cx="7937" cy="63500"/>
          </a:xfrm>
          <a:prstGeom prst="rect"/>
          <a:noFill/>
          <a:ln>
            <a:noFill/>
          </a:ln>
        </p:spPr>
      </p:pic>
      <p:pic>
        <p:nvPicPr>
          <p:cNvPr id="2097232" name="object 22"/>
          <p:cNvPicPr>
            <a:picLocks/>
          </p:cNvPicPr>
          <p:nvPr/>
        </p:nvPicPr>
        <p:blipFill>
          <a:blip xmlns:r="http://schemas.openxmlformats.org/officeDocument/2006/relationships" r:embed="rId20"/>
          <a:srcRect l="0" t="0" r="0" b="0"/>
          <a:stretch>
            <a:fillRect/>
          </a:stretch>
        </p:blipFill>
        <p:spPr>
          <a:xfrm rot="0">
            <a:off x="47625" y="3857625"/>
            <a:ext cx="109537" cy="71437"/>
          </a:xfrm>
          <a:prstGeom prst="rect"/>
          <a:noFill/>
          <a:ln>
            <a:noFill/>
          </a:ln>
        </p:spPr>
      </p:pic>
      <p:pic>
        <p:nvPicPr>
          <p:cNvPr id="2097233" name="object 23"/>
          <p:cNvPicPr>
            <a:picLocks/>
          </p:cNvPicPr>
          <p:nvPr/>
        </p:nvPicPr>
        <p:blipFill>
          <a:blip xmlns:r="http://schemas.openxmlformats.org/officeDocument/2006/relationships" r:embed="rId21"/>
          <a:srcRect l="0" t="0" r="0" b="0"/>
          <a:stretch>
            <a:fillRect/>
          </a:stretch>
        </p:blipFill>
        <p:spPr>
          <a:xfrm rot="0">
            <a:off x="398462" y="1752600"/>
            <a:ext cx="1135062" cy="77787"/>
          </a:xfrm>
          <a:prstGeom prst="rect"/>
          <a:noFill/>
          <a:ln>
            <a:noFill/>
          </a:ln>
        </p:spPr>
      </p:pic>
      <p:pic>
        <p:nvPicPr>
          <p:cNvPr id="2097234" name="object 24"/>
          <p:cNvPicPr>
            <a:picLocks/>
          </p:cNvPicPr>
          <p:nvPr/>
        </p:nvPicPr>
        <p:blipFill>
          <a:blip xmlns:r="http://schemas.openxmlformats.org/officeDocument/2006/relationships" r:embed="rId22"/>
          <a:srcRect l="0" t="0" r="0" b="0"/>
          <a:stretch>
            <a:fillRect/>
          </a:stretch>
        </p:blipFill>
        <p:spPr>
          <a:xfrm rot="0">
            <a:off x="2082800" y="1416050"/>
            <a:ext cx="1181100" cy="195262"/>
          </a:xfrm>
          <a:prstGeom prst="rect"/>
          <a:noFill/>
          <a:ln>
            <a:noFill/>
          </a:ln>
        </p:spPr>
      </p:pic>
      <p:pic>
        <p:nvPicPr>
          <p:cNvPr id="2097235" name="object 25"/>
          <p:cNvPicPr>
            <a:picLocks/>
          </p:cNvPicPr>
          <p:nvPr/>
        </p:nvPicPr>
        <p:blipFill>
          <a:blip xmlns:r="http://schemas.openxmlformats.org/officeDocument/2006/relationships" r:embed="rId23"/>
          <a:srcRect l="0" t="0" r="0" b="0"/>
          <a:stretch>
            <a:fillRect/>
          </a:stretch>
        </p:blipFill>
        <p:spPr>
          <a:xfrm rot="0">
            <a:off x="8047037" y="1322387"/>
            <a:ext cx="366712" cy="288925"/>
          </a:xfrm>
          <a:prstGeom prst="rect"/>
          <a:noFill/>
          <a:ln>
            <a:noFill/>
          </a:ln>
        </p:spPr>
      </p:pic>
      <p:pic>
        <p:nvPicPr>
          <p:cNvPr id="2097236" name="object 26"/>
          <p:cNvPicPr>
            <a:picLocks/>
          </p:cNvPicPr>
          <p:nvPr/>
        </p:nvPicPr>
        <p:blipFill>
          <a:blip xmlns:r="http://schemas.openxmlformats.org/officeDocument/2006/relationships" r:embed="rId24"/>
          <a:srcRect l="0" t="0" r="0" b="0"/>
          <a:stretch>
            <a:fillRect/>
          </a:stretch>
        </p:blipFill>
        <p:spPr>
          <a:xfrm rot="0">
            <a:off x="2278062" y="2136775"/>
            <a:ext cx="53975" cy="69850"/>
          </a:xfrm>
          <a:prstGeom prst="rect"/>
          <a:noFill/>
          <a:ln>
            <a:noFill/>
          </a:ln>
        </p:spPr>
      </p:pic>
      <p:pic>
        <p:nvPicPr>
          <p:cNvPr id="2097237" name="object 27"/>
          <p:cNvPicPr>
            <a:picLocks/>
          </p:cNvPicPr>
          <p:nvPr/>
        </p:nvPicPr>
        <p:blipFill>
          <a:blip xmlns:r="http://schemas.openxmlformats.org/officeDocument/2006/relationships" r:embed="rId25"/>
          <a:srcRect l="0" t="0" r="0" b="0"/>
          <a:stretch>
            <a:fillRect/>
          </a:stretch>
        </p:blipFill>
        <p:spPr>
          <a:xfrm rot="0">
            <a:off x="6151562" y="2136775"/>
            <a:ext cx="55562" cy="69850"/>
          </a:xfrm>
          <a:prstGeom prst="rect"/>
          <a:noFill/>
          <a:ln>
            <a:noFill/>
          </a:ln>
        </p:spPr>
      </p:pic>
      <p:pic>
        <p:nvPicPr>
          <p:cNvPr id="2097238" name="object 28"/>
          <p:cNvPicPr>
            <a:picLocks/>
          </p:cNvPicPr>
          <p:nvPr/>
        </p:nvPicPr>
        <p:blipFill>
          <a:blip xmlns:r="http://schemas.openxmlformats.org/officeDocument/2006/relationships" r:embed="rId26"/>
          <a:srcRect l="0" t="0" r="0" b="0"/>
          <a:stretch>
            <a:fillRect/>
          </a:stretch>
        </p:blipFill>
        <p:spPr>
          <a:xfrm rot="0">
            <a:off x="6316662" y="1752600"/>
            <a:ext cx="454025" cy="77787"/>
          </a:xfrm>
          <a:prstGeom prst="rect"/>
          <a:noFill/>
          <a:ln>
            <a:noFill/>
          </a:ln>
        </p:spPr>
      </p:pic>
      <p:pic>
        <p:nvPicPr>
          <p:cNvPr id="2097239" name="object 29"/>
          <p:cNvPicPr>
            <a:picLocks/>
          </p:cNvPicPr>
          <p:nvPr/>
        </p:nvPicPr>
        <p:blipFill>
          <a:blip xmlns:r="http://schemas.openxmlformats.org/officeDocument/2006/relationships" r:embed="rId27"/>
          <a:srcRect l="0" t="0" r="0" b="0"/>
          <a:stretch>
            <a:fillRect/>
          </a:stretch>
        </p:blipFill>
        <p:spPr>
          <a:xfrm rot="0">
            <a:off x="7881937" y="2136775"/>
            <a:ext cx="15875" cy="69850"/>
          </a:xfrm>
          <a:prstGeom prst="rect"/>
          <a:noFill/>
          <a:ln>
            <a:noFill/>
          </a:ln>
        </p:spPr>
      </p:pic>
      <p:pic>
        <p:nvPicPr>
          <p:cNvPr id="2097240" name="object 30"/>
          <p:cNvPicPr>
            <a:picLocks/>
          </p:cNvPicPr>
          <p:nvPr/>
        </p:nvPicPr>
        <p:blipFill>
          <a:blip xmlns:r="http://schemas.openxmlformats.org/officeDocument/2006/relationships" r:embed="rId28"/>
          <a:srcRect l="0" t="0" r="0" b="0"/>
          <a:stretch>
            <a:fillRect/>
          </a:stretch>
        </p:blipFill>
        <p:spPr>
          <a:xfrm rot="0">
            <a:off x="6450012" y="5932487"/>
            <a:ext cx="38100" cy="61912"/>
          </a:xfrm>
          <a:prstGeom prst="rect"/>
          <a:noFill/>
          <a:ln>
            <a:noFill/>
          </a:ln>
        </p:spPr>
      </p:pic>
      <p:pic>
        <p:nvPicPr>
          <p:cNvPr id="2097241" name="object 31"/>
          <p:cNvPicPr>
            <a:picLocks/>
          </p:cNvPicPr>
          <p:nvPr/>
        </p:nvPicPr>
        <p:blipFill>
          <a:blip xmlns:r="http://schemas.openxmlformats.org/officeDocument/2006/relationships" r:embed="rId29"/>
          <a:srcRect l="0" t="0" r="0" b="0"/>
          <a:stretch>
            <a:fillRect/>
          </a:stretch>
        </p:blipFill>
        <p:spPr>
          <a:xfrm rot="0">
            <a:off x="7561262" y="5932487"/>
            <a:ext cx="39687" cy="61912"/>
          </a:xfrm>
          <a:prstGeom prst="rect"/>
          <a:noFill/>
          <a:ln>
            <a:noFill/>
          </a:ln>
        </p:spPr>
      </p:pic>
      <p:pic>
        <p:nvPicPr>
          <p:cNvPr id="2097242" name="object 32"/>
          <p:cNvPicPr>
            <a:picLocks/>
          </p:cNvPicPr>
          <p:nvPr/>
        </p:nvPicPr>
        <p:blipFill>
          <a:blip xmlns:r="http://schemas.openxmlformats.org/officeDocument/2006/relationships" r:embed="rId30"/>
          <a:srcRect l="0" t="0" r="0" b="0"/>
          <a:stretch>
            <a:fillRect/>
          </a:stretch>
        </p:blipFill>
        <p:spPr>
          <a:xfrm rot="0">
            <a:off x="8734425" y="2136775"/>
            <a:ext cx="31750" cy="69850"/>
          </a:xfrm>
          <a:prstGeom prst="rect"/>
          <a:noFill/>
          <a:ln>
            <a:noFill/>
          </a:ln>
        </p:spPr>
      </p:pic>
      <p:pic>
        <p:nvPicPr>
          <p:cNvPr id="2097243" name="object 33"/>
          <p:cNvPicPr>
            <a:picLocks/>
          </p:cNvPicPr>
          <p:nvPr/>
        </p:nvPicPr>
        <p:blipFill>
          <a:blip xmlns:r="http://schemas.openxmlformats.org/officeDocument/2006/relationships" r:embed="rId31"/>
          <a:srcRect l="0" t="0" r="0" b="0"/>
          <a:stretch>
            <a:fillRect/>
          </a:stretch>
        </p:blipFill>
        <p:spPr>
          <a:xfrm rot="0">
            <a:off x="9580562" y="2136775"/>
            <a:ext cx="47625" cy="69850"/>
          </a:xfrm>
          <a:prstGeom prst="rect"/>
          <a:noFill/>
          <a:ln>
            <a:noFill/>
          </a:ln>
        </p:spPr>
      </p:pic>
      <p:pic>
        <p:nvPicPr>
          <p:cNvPr id="2097244" name="object 34"/>
          <p:cNvPicPr>
            <a:picLocks/>
          </p:cNvPicPr>
          <p:nvPr/>
        </p:nvPicPr>
        <p:blipFill>
          <a:blip xmlns:r="http://schemas.openxmlformats.org/officeDocument/2006/relationships" r:embed="rId32"/>
          <a:srcRect l="0" t="0" r="0" b="0"/>
          <a:stretch>
            <a:fillRect/>
          </a:stretch>
        </p:blipFill>
        <p:spPr>
          <a:xfrm rot="0">
            <a:off x="10237788" y="1931987"/>
            <a:ext cx="454025" cy="306387"/>
          </a:xfrm>
          <a:prstGeom prst="rect"/>
          <a:noFill/>
          <a:ln>
            <a:noFill/>
          </a:ln>
        </p:spPr>
      </p:pic>
      <p:pic>
        <p:nvPicPr>
          <p:cNvPr id="2097245" name="object 35"/>
          <p:cNvPicPr>
            <a:picLocks/>
          </p:cNvPicPr>
          <p:nvPr/>
        </p:nvPicPr>
        <p:blipFill>
          <a:blip xmlns:r="http://schemas.openxmlformats.org/officeDocument/2006/relationships" r:embed="rId33"/>
          <a:srcRect l="0" t="0" r="0" b="0"/>
          <a:stretch>
            <a:fillRect/>
          </a:stretch>
        </p:blipFill>
        <p:spPr>
          <a:xfrm rot="0">
            <a:off x="1620837" y="1346200"/>
            <a:ext cx="219075" cy="109537"/>
          </a:xfrm>
          <a:prstGeom prst="rect"/>
          <a:noFill/>
          <a:ln>
            <a:noFill/>
          </a:ln>
        </p:spPr>
      </p:pic>
      <p:pic>
        <p:nvPicPr>
          <p:cNvPr id="2097246" name="object 36"/>
          <p:cNvPicPr>
            <a:picLocks/>
          </p:cNvPicPr>
          <p:nvPr/>
        </p:nvPicPr>
        <p:blipFill>
          <a:blip xmlns:r="http://schemas.openxmlformats.org/officeDocument/2006/relationships" r:embed="rId34"/>
          <a:srcRect l="0" t="0" r="0" b="0"/>
          <a:stretch>
            <a:fillRect/>
          </a:stretch>
        </p:blipFill>
        <p:spPr>
          <a:xfrm rot="0">
            <a:off x="47625" y="4484687"/>
            <a:ext cx="101600" cy="69850"/>
          </a:xfrm>
          <a:prstGeom prst="rect"/>
          <a:noFill/>
          <a:ln>
            <a:noFill/>
          </a:ln>
        </p:spPr>
      </p:pic>
      <p:pic>
        <p:nvPicPr>
          <p:cNvPr id="2097247" name="object 37"/>
          <p:cNvPicPr>
            <a:picLocks/>
          </p:cNvPicPr>
          <p:nvPr/>
        </p:nvPicPr>
        <p:blipFill>
          <a:blip xmlns:r="http://schemas.openxmlformats.org/officeDocument/2006/relationships" r:embed="rId35"/>
          <a:srcRect l="0" t="0" r="0" b="0"/>
          <a:stretch>
            <a:fillRect/>
          </a:stretch>
        </p:blipFill>
        <p:spPr>
          <a:xfrm rot="0">
            <a:off x="47625" y="4797425"/>
            <a:ext cx="101600" cy="69850"/>
          </a:xfrm>
          <a:prstGeom prst="rect"/>
          <a:noFill/>
          <a:ln>
            <a:noFill/>
          </a:ln>
        </p:spPr>
      </p:pic>
      <p:pic>
        <p:nvPicPr>
          <p:cNvPr id="2097248" name="object 38"/>
          <p:cNvPicPr>
            <a:picLocks/>
          </p:cNvPicPr>
          <p:nvPr/>
        </p:nvPicPr>
        <p:blipFill>
          <a:blip xmlns:r="http://schemas.openxmlformats.org/officeDocument/2006/relationships" r:embed="rId36"/>
          <a:srcRect l="0" t="0" r="0" b="0"/>
          <a:stretch>
            <a:fillRect/>
          </a:stretch>
        </p:blipFill>
        <p:spPr>
          <a:xfrm rot="0">
            <a:off x="55562" y="5580062"/>
            <a:ext cx="93662" cy="71437"/>
          </a:xfrm>
          <a:prstGeom prst="rect"/>
          <a:noFill/>
          <a:ln>
            <a:noFill/>
          </a:ln>
        </p:spPr>
      </p:pic>
      <p:pic>
        <p:nvPicPr>
          <p:cNvPr id="2097249" name="object 39"/>
          <p:cNvPicPr>
            <a:picLocks/>
          </p:cNvPicPr>
          <p:nvPr/>
        </p:nvPicPr>
        <p:blipFill>
          <a:blip xmlns:r="http://schemas.openxmlformats.org/officeDocument/2006/relationships" r:embed="rId37"/>
          <a:srcRect l="0" t="0" r="0" b="0"/>
          <a:stretch>
            <a:fillRect/>
          </a:stretch>
        </p:blipFill>
        <p:spPr>
          <a:xfrm rot="0">
            <a:off x="1760537" y="1925637"/>
            <a:ext cx="149225" cy="109537"/>
          </a:xfrm>
          <a:prstGeom prst="rect"/>
          <a:noFill/>
          <a:ln>
            <a:noFill/>
          </a:ln>
        </p:spPr>
      </p:pic>
      <p:pic>
        <p:nvPicPr>
          <p:cNvPr id="2097250" name="object 40"/>
          <p:cNvPicPr>
            <a:picLocks/>
          </p:cNvPicPr>
          <p:nvPr/>
        </p:nvPicPr>
        <p:blipFill>
          <a:blip xmlns:r="http://schemas.openxmlformats.org/officeDocument/2006/relationships" r:embed="rId38"/>
          <a:srcRect l="0" t="0" r="0" b="0"/>
          <a:stretch>
            <a:fillRect/>
          </a:stretch>
        </p:blipFill>
        <p:spPr>
          <a:xfrm rot="0">
            <a:off x="3678237" y="1322387"/>
            <a:ext cx="493712" cy="288925"/>
          </a:xfrm>
          <a:prstGeom prst="rect"/>
          <a:noFill/>
          <a:ln>
            <a:noFill/>
          </a:ln>
        </p:spPr>
      </p:pic>
      <p:pic>
        <p:nvPicPr>
          <p:cNvPr id="2097251" name="object 41"/>
          <p:cNvPicPr>
            <a:picLocks/>
          </p:cNvPicPr>
          <p:nvPr/>
        </p:nvPicPr>
        <p:blipFill>
          <a:blip xmlns:r="http://schemas.openxmlformats.org/officeDocument/2006/relationships" r:embed="rId39"/>
          <a:srcRect l="0" t="0" r="0" b="0"/>
          <a:stretch>
            <a:fillRect/>
          </a:stretch>
        </p:blipFill>
        <p:spPr>
          <a:xfrm rot="0">
            <a:off x="4171950" y="3098800"/>
            <a:ext cx="360362" cy="63500"/>
          </a:xfrm>
          <a:prstGeom prst="rect"/>
          <a:noFill/>
          <a:ln>
            <a:noFill/>
          </a:ln>
        </p:spPr>
      </p:pic>
      <p:pic>
        <p:nvPicPr>
          <p:cNvPr id="2097252" name="object 42"/>
          <p:cNvPicPr>
            <a:picLocks/>
          </p:cNvPicPr>
          <p:nvPr/>
        </p:nvPicPr>
        <p:blipFill>
          <a:blip xmlns:r="http://schemas.openxmlformats.org/officeDocument/2006/relationships" r:embed="rId40"/>
          <a:srcRect l="0" t="0" r="0" b="0"/>
          <a:stretch>
            <a:fillRect/>
          </a:stretch>
        </p:blipFill>
        <p:spPr>
          <a:xfrm rot="0">
            <a:off x="9745662" y="828675"/>
            <a:ext cx="790575" cy="79375"/>
          </a:xfrm>
          <a:prstGeom prst="rect"/>
          <a:noFill/>
          <a:ln>
            <a:noFill/>
          </a:ln>
        </p:spPr>
      </p:pic>
      <p:pic>
        <p:nvPicPr>
          <p:cNvPr id="2097253" name="object 43"/>
          <p:cNvPicPr>
            <a:picLocks/>
          </p:cNvPicPr>
          <p:nvPr/>
        </p:nvPicPr>
        <p:blipFill>
          <a:blip xmlns:r="http://schemas.openxmlformats.org/officeDocument/2006/relationships" r:embed="rId41"/>
          <a:srcRect l="0" t="0" r="0" b="0"/>
          <a:stretch>
            <a:fillRect/>
          </a:stretch>
        </p:blipFill>
        <p:spPr>
          <a:xfrm rot="0">
            <a:off x="9698038" y="1266825"/>
            <a:ext cx="195262" cy="173037"/>
          </a:xfrm>
          <a:prstGeom prst="rect"/>
          <a:noFill/>
          <a:ln>
            <a:noFill/>
          </a:ln>
        </p:spPr>
      </p:pic>
      <p:grpSp>
        <p:nvGrpSpPr>
          <p:cNvPr id="38" name=""/>
          <p:cNvGrpSpPr/>
          <p:nvPr/>
        </p:nvGrpSpPr>
        <p:grpSpPr>
          <a:xfrm rot="0">
            <a:off x="9620250" y="1517650"/>
            <a:ext cx="328612" cy="309562"/>
            <a:chOff x="9619669" y="1517929"/>
            <a:chExt cx="328930" cy="309245"/>
          </a:xfrm>
        </p:grpSpPr>
        <p:pic>
          <p:nvPicPr>
            <p:cNvPr id="2097254" name="object 45"/>
            <p:cNvPicPr>
              <a:picLocks/>
            </p:cNvPicPr>
            <p:nvPr/>
          </p:nvPicPr>
          <p:blipFill>
            <a:blip xmlns:r="http://schemas.openxmlformats.org/officeDocument/2006/relationships" r:embed="rId42"/>
            <a:srcRect l="0" t="0" r="0" b="0"/>
            <a:stretch>
              <a:fillRect/>
            </a:stretch>
          </p:blipFill>
          <p:spPr>
            <a:xfrm rot="0">
              <a:off x="9674459" y="1517929"/>
              <a:ext cx="203508" cy="62617"/>
            </a:xfrm>
            <a:prstGeom prst="rect"/>
            <a:noFill/>
            <a:ln>
              <a:noFill/>
            </a:ln>
          </p:spPr>
        </p:pic>
        <p:pic>
          <p:nvPicPr>
            <p:cNvPr id="2097255" name="object 46"/>
            <p:cNvPicPr>
              <a:picLocks/>
            </p:cNvPicPr>
            <p:nvPr/>
          </p:nvPicPr>
          <p:blipFill>
            <a:blip xmlns:r="http://schemas.openxmlformats.org/officeDocument/2006/relationships" r:embed="rId43"/>
            <a:srcRect l="0" t="0" r="0" b="0"/>
            <a:stretch>
              <a:fillRect/>
            </a:stretch>
          </p:blipFill>
          <p:spPr>
            <a:xfrm rot="0">
              <a:off x="9619669" y="1615770"/>
              <a:ext cx="328743" cy="211335"/>
            </a:xfrm>
            <a:prstGeom prst="rect"/>
            <a:noFill/>
            <a:ln>
              <a:noFill/>
            </a:ln>
          </p:spPr>
        </p:pic>
      </p:grpSp>
      <p:pic>
        <p:nvPicPr>
          <p:cNvPr id="2097256" name="object 47"/>
          <p:cNvPicPr>
            <a:picLocks/>
          </p:cNvPicPr>
          <p:nvPr/>
        </p:nvPicPr>
        <p:blipFill>
          <a:blip xmlns:r="http://schemas.openxmlformats.org/officeDocument/2006/relationships" r:embed="rId44"/>
          <a:srcRect l="0" t="0" r="0" b="0"/>
          <a:stretch>
            <a:fillRect/>
          </a:stretch>
        </p:blipFill>
        <p:spPr>
          <a:xfrm rot="0">
            <a:off x="10034588" y="1031875"/>
            <a:ext cx="250825" cy="87312"/>
          </a:xfrm>
          <a:prstGeom prst="rect"/>
          <a:noFill/>
          <a:ln>
            <a:noFill/>
          </a:ln>
        </p:spPr>
      </p:pic>
      <p:sp>
        <p:nvSpPr>
          <p:cNvPr id="1048694" name="object 48"/>
          <p:cNvSpPr txBox="1"/>
          <p:nvPr/>
        </p:nvSpPr>
        <p:spPr>
          <a:xfrm rot="0">
            <a:off x="2671762" y="809625"/>
            <a:ext cx="1196975" cy="508634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508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keerth an</a:t>
            </a:r>
            <a:r>
              <a:rPr altLang="en-US" sz="700" lang="en-US">
                <a:solidFill>
                  <a:srgbClr val="0E0E0E"/>
                </a:solidFill>
                <a:latin typeface="Calibri" pitchFamily="34" charset="0"/>
                <a:ea typeface="Calibri" pitchFamily="34" charset="0"/>
              </a:rPr>
              <a:t>a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- Micro s oft Ext el</a:t>
            </a:r>
          </a:p>
          <a:p>
            <a:pPr eaLnBrk="1" hangingPunct="1" indent="0" lvl="0" marL="50800">
              <a:spcBef>
                <a:spcPts val="700"/>
              </a:spcBef>
            </a:pPr>
            <a:r>
              <a:rPr altLang="en-US" sz="700" lang="en-US">
                <a:solidFill>
                  <a:srgbClr val="415D83"/>
                </a:solidFill>
                <a:latin typeface="Calibri" pitchFamily="34" charset="0"/>
                <a:ea typeface="Calibri" pitchFamily="34" charset="0"/>
              </a:rPr>
              <a:t>Data	</a:t>
            </a:r>
            <a:r>
              <a:rPr altLang="en-US" sz="700" lang="en-US">
                <a:solidFill>
                  <a:srgbClr val="3D5983"/>
                </a:solidFill>
                <a:latin typeface="Calibri" pitchFamily="34" charset="0"/>
                <a:ea typeface="Calibri" pitchFamily="34" charset="0"/>
              </a:rPr>
              <a:t>Review	</a:t>
            </a:r>
            <a:r>
              <a:rPr altLang="en-US" sz="700" lang="en-US">
                <a:solidFill>
                  <a:srgbClr val="3A567C"/>
                </a:solidFill>
                <a:latin typeface="Calibri" pitchFamily="34" charset="0"/>
                <a:ea typeface="Calibri" pitchFamily="34" charset="0"/>
              </a:rPr>
              <a:t>''ie\v</a:t>
            </a:r>
          </a:p>
        </p:txBody>
      </p:sp>
      <p:sp>
        <p:nvSpPr>
          <p:cNvPr id="1048695" name="object 49"/>
          <p:cNvSpPr txBox="1"/>
          <p:nvPr/>
        </p:nvSpPr>
        <p:spPr>
          <a:xfrm rot="0">
            <a:off x="4522787" y="809625"/>
            <a:ext cx="46990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Ch</a:t>
            </a:r>
            <a:r>
              <a:rPr altLang="en-US" sz="700" lang="en-US">
                <a:solidFill>
                  <a:srgbClr val="070707"/>
                </a:solidFill>
                <a:latin typeface="Calibri" pitchFamily="34" charset="0"/>
                <a:ea typeface="Calibri" pitchFamily="34" charset="0"/>
              </a:rPr>
              <a:t>art </a:t>
            </a:r>
            <a:r>
              <a:rPr altLang="en-US" sz="700" lang="en-US">
                <a:solidFill>
                  <a:srgbClr val="0E0E0E"/>
                </a:solidFill>
                <a:latin typeface="Calibri" pitchFamily="34" charset="0"/>
                <a:ea typeface="Calibri" pitchFamily="34" charset="0"/>
              </a:rPr>
              <a:t>To </a:t>
            </a:r>
            <a:r>
              <a:rPr altLang="en-US" sz="700" lang="en-US">
                <a:solidFill>
                  <a:srgbClr val="050505"/>
                </a:solidFill>
                <a:latin typeface="Calibri" pitchFamily="34" charset="0"/>
                <a:ea typeface="Calibri" pitchFamily="34" charset="0"/>
              </a:rPr>
              <a:t>ols</a:t>
            </a:r>
          </a:p>
        </p:txBody>
      </p:sp>
      <p:sp>
        <p:nvSpPr>
          <p:cNvPr id="1048696" name="object 50"/>
          <p:cNvSpPr txBox="1"/>
          <p:nvPr/>
        </p:nvSpPr>
        <p:spPr>
          <a:xfrm rot="0">
            <a:off x="168275" y="1004887"/>
            <a:ext cx="38100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D6D6D"/>
                </a:solidFill>
                <a:latin typeface="Calibri" pitchFamily="34" charset="0"/>
                <a:ea typeface="Calibri" pitchFamily="34" charset="0"/>
              </a:rPr>
              <a:t>'</a:t>
            </a:r>
          </a:p>
        </p:txBody>
      </p:sp>
      <p:sp>
        <p:nvSpPr>
          <p:cNvPr id="1048697" name="object 51"/>
          <p:cNvSpPr txBox="1"/>
          <p:nvPr/>
        </p:nvSpPr>
        <p:spPr>
          <a:xfrm rot="0">
            <a:off x="449262" y="1004887"/>
            <a:ext cx="25400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6628C"/>
                </a:solidFill>
                <a:latin typeface="Calibri" pitchFamily="34" charset="0"/>
                <a:ea typeface="Calibri" pitchFamily="34" charset="0"/>
              </a:rPr>
              <a:t>H </a:t>
            </a:r>
            <a:r>
              <a:rPr altLang="en-US" sz="700" lang="en-US">
                <a:solidFill>
                  <a:srgbClr val="3D5B85"/>
                </a:solidFill>
                <a:latin typeface="Calibri" pitchFamily="34" charset="0"/>
                <a:ea typeface="Calibri" pitchFamily="34" charset="0"/>
              </a:rPr>
              <a:t>o</a:t>
            </a:r>
            <a:r>
              <a:rPr altLang="en-US" sz="700" lang="en-US">
                <a:solidFill>
                  <a:srgbClr val="6280AC"/>
                </a:solidFill>
                <a:latin typeface="Calibri" pitchFamily="34" charset="0"/>
                <a:ea typeface="Calibri" pitchFamily="34" charset="0"/>
              </a:rPr>
              <a:t>me</a:t>
            </a:r>
          </a:p>
        </p:txBody>
      </p:sp>
      <p:sp>
        <p:nvSpPr>
          <p:cNvPr id="1048698" name="object 52"/>
          <p:cNvSpPr txBox="1"/>
          <p:nvPr/>
        </p:nvSpPr>
        <p:spPr>
          <a:xfrm rot="0">
            <a:off x="903287" y="1004887"/>
            <a:ext cx="244475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9648C"/>
                </a:solidFill>
                <a:latin typeface="Calibri" pitchFamily="34" charset="0"/>
                <a:ea typeface="Calibri" pitchFamily="34" charset="0"/>
              </a:rPr>
              <a:t>In </a:t>
            </a:r>
            <a:r>
              <a:rPr altLang="en-US" sz="700" lang="en-US">
                <a:solidFill>
                  <a:srgbClr val="38567E"/>
                </a:solidFill>
                <a:latin typeface="Calibri" pitchFamily="34" charset="0"/>
                <a:ea typeface="Calibri" pitchFamily="34" charset="0"/>
              </a:rPr>
              <a:t>sert</a:t>
            </a:r>
          </a:p>
        </p:txBody>
      </p:sp>
      <p:sp>
        <p:nvSpPr>
          <p:cNvPr id="1048699" name="object 53"/>
          <p:cNvSpPr txBox="1"/>
          <p:nvPr/>
        </p:nvSpPr>
        <p:spPr>
          <a:xfrm rot="0">
            <a:off x="1365250" y="1004887"/>
            <a:ext cx="509587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D5B82"/>
                </a:solidFill>
                <a:latin typeface="Calibri" pitchFamily="34" charset="0"/>
                <a:ea typeface="Calibri" pitchFamily="34" charset="0"/>
              </a:rPr>
              <a:t>Pa </a:t>
            </a:r>
            <a:r>
              <a:rPr altLang="en-US" sz="700" lang="en-US">
                <a:solidFill>
                  <a:srgbClr val="213A62"/>
                </a:solidFill>
                <a:latin typeface="Calibri" pitchFamily="34" charset="0"/>
                <a:ea typeface="Calibri" pitchFamily="34" charset="0"/>
              </a:rPr>
              <a:t>g</a:t>
            </a:r>
            <a:r>
              <a:rPr altLang="en-US" sz="700" lang="en-US">
                <a:solidFill>
                  <a:srgbClr val="284870"/>
                </a:solidFill>
                <a:latin typeface="Calibri" pitchFamily="34" charset="0"/>
                <a:ea typeface="Calibri" pitchFamily="34" charset="0"/>
              </a:rPr>
              <a:t>e </a:t>
            </a:r>
            <a:r>
              <a:rPr altLang="en-US" sz="700" lang="en-US">
                <a:solidFill>
                  <a:srgbClr val="3B577C"/>
                </a:solidFill>
                <a:latin typeface="Calibri" pitchFamily="34" charset="0"/>
                <a:ea typeface="Calibri" pitchFamily="34" charset="0"/>
              </a:rPr>
              <a:t>La›'out</a:t>
            </a:r>
          </a:p>
        </p:txBody>
      </p:sp>
      <p:sp>
        <p:nvSpPr>
          <p:cNvPr id="1048700" name="object 54"/>
          <p:cNvSpPr txBox="1"/>
          <p:nvPr/>
        </p:nvSpPr>
        <p:spPr>
          <a:xfrm rot="0">
            <a:off x="2070100" y="1004887"/>
            <a:ext cx="38735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F6D90"/>
                </a:solidFill>
                <a:latin typeface="Calibri" pitchFamily="34" charset="0"/>
                <a:ea typeface="Calibri" pitchFamily="34" charset="0"/>
              </a:rPr>
              <a:t>F'a</a:t>
            </a:r>
            <a:r>
              <a:rPr altLang="en-US" sz="700" lang="en-US">
                <a:solidFill>
                  <a:srgbClr val="5D7EA7"/>
                </a:solidFill>
                <a:latin typeface="Calibri" pitchFamily="34" charset="0"/>
                <a:ea typeface="Calibri" pitchFamily="34" charset="0"/>
              </a:rPr>
              <a:t>rn </a:t>
            </a:r>
            <a:r>
              <a:rPr altLang="en-US" sz="700" lang="en-US">
                <a:solidFill>
                  <a:srgbClr val="11315D"/>
                </a:solidFill>
                <a:latin typeface="Calibri" pitchFamily="34" charset="0"/>
                <a:ea typeface="Calibri" pitchFamily="34" charset="0"/>
              </a:rPr>
              <a:t>ul </a:t>
            </a:r>
            <a:r>
              <a:rPr altLang="en-US" sz="700" lang="en-US">
                <a:solidFill>
                  <a:srgbClr val="2A4B75"/>
                </a:solidFill>
                <a:latin typeface="Calibri" pitchFamily="34" charset="0"/>
                <a:ea typeface="Calibri" pitchFamily="34" charset="0"/>
              </a:rPr>
              <a:t>a</a:t>
            </a:r>
            <a:r>
              <a:rPr altLang="en-US" sz="700" lang="en-US">
                <a:solidFill>
                  <a:srgbClr val="3A5B83"/>
                </a:solidFill>
                <a:latin typeface="Calibri" pitchFamily="34" charset="0"/>
                <a:ea typeface="Calibri" pitchFamily="34" charset="0"/>
              </a:rPr>
              <a:t>s</a:t>
            </a:r>
          </a:p>
        </p:txBody>
      </p:sp>
      <p:sp>
        <p:nvSpPr>
          <p:cNvPr id="1048701" name="object 55"/>
          <p:cNvSpPr txBox="1"/>
          <p:nvPr/>
        </p:nvSpPr>
        <p:spPr>
          <a:xfrm rot="0">
            <a:off x="4024312" y="1004887"/>
            <a:ext cx="327025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59799C"/>
                </a:solidFill>
                <a:latin typeface="Calibri" pitchFamily="34" charset="0"/>
                <a:ea typeface="Calibri" pitchFamily="34" charset="0"/>
              </a:rPr>
              <a:t>4.d</a:t>
            </a:r>
            <a:r>
              <a:rPr altLang="en-US" sz="700" lang="en-US">
                <a:solidFill>
                  <a:srgbClr val="264870"/>
                </a:solidFill>
                <a:latin typeface="Calibri" pitchFamily="34" charset="0"/>
                <a:ea typeface="Calibri" pitchFamily="34" charset="0"/>
              </a:rPr>
              <a:t>d</a:t>
            </a:r>
            <a:r>
              <a:rPr altLang="en-US" sz="700" lang="en-US">
                <a:solidFill>
                  <a:srgbClr val="314D79"/>
                </a:solidFill>
                <a:latin typeface="Calibri" pitchFamily="34" charset="0"/>
                <a:ea typeface="Calibri" pitchFamily="34" charset="0"/>
              </a:rPr>
              <a:t>-In</a:t>
            </a:r>
            <a:r>
              <a:rPr altLang="en-US" sz="700" lang="en-US">
                <a:solidFill>
                  <a:srgbClr val="3B5782"/>
                </a:solidFill>
                <a:latin typeface="Calibri" pitchFamily="34" charset="0"/>
                <a:ea typeface="Calibri" pitchFamily="34" charset="0"/>
              </a:rPr>
              <a:t>s</a:t>
            </a:r>
          </a:p>
        </p:txBody>
      </p:sp>
      <p:sp>
        <p:nvSpPr>
          <p:cNvPr id="1048702" name="object 56"/>
          <p:cNvSpPr txBox="1"/>
          <p:nvPr/>
        </p:nvSpPr>
        <p:spPr>
          <a:xfrm rot="0">
            <a:off x="4573587" y="1004887"/>
            <a:ext cx="303212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262626"/>
                </a:solidFill>
                <a:latin typeface="Calibri" pitchFamily="34" charset="0"/>
                <a:ea typeface="Calibri" pitchFamily="34" charset="0"/>
              </a:rPr>
              <a:t>D</a:t>
            </a:r>
            <a:r>
              <a:rPr altLang="en-US" sz="700" lang="en-US">
                <a:solidFill>
                  <a:srgbClr val="3D565B"/>
                </a:solidFill>
                <a:latin typeface="Calibri" pitchFamily="34" charset="0"/>
                <a:ea typeface="Calibri" pitchFamily="34" charset="0"/>
              </a:rPr>
              <a:t>e </a:t>
            </a:r>
            <a:r>
              <a:rPr altLang="en-US" sz="700" lang="en-US">
                <a:solidFill>
                  <a:srgbClr val="383838"/>
                </a:solidFill>
                <a:latin typeface="Calibri" pitchFamily="34" charset="0"/>
                <a:ea typeface="Calibri" pitchFamily="34" charset="0"/>
              </a:rPr>
              <a:t>sip</a:t>
            </a:r>
            <a:r>
              <a:rPr altLang="en-US" sz="700" lang="en-US">
                <a:solidFill>
                  <a:srgbClr val="446067"/>
                </a:solidFill>
                <a:latin typeface="Calibri" pitchFamily="34" charset="0"/>
                <a:ea typeface="Calibri" pitchFamily="34" charset="0"/>
              </a:rPr>
              <a:t>n</a:t>
            </a:r>
          </a:p>
        </p:txBody>
      </p:sp>
      <p:sp>
        <p:nvSpPr>
          <p:cNvPr id="1048703" name="object 57"/>
          <p:cNvSpPr txBox="1"/>
          <p:nvPr/>
        </p:nvSpPr>
        <p:spPr>
          <a:xfrm rot="0">
            <a:off x="5083175" y="1004887"/>
            <a:ext cx="28575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345079"/>
                </a:solidFill>
                <a:latin typeface="Calibri" pitchFamily="34" charset="0"/>
                <a:ea typeface="Calibri" pitchFamily="34" charset="0"/>
              </a:rPr>
              <a:t>Lay'a</a:t>
            </a:r>
            <a:r>
              <a:rPr altLang="en-US" sz="700" lang="en-US">
                <a:solidFill>
                  <a:srgbClr val="2F4D70"/>
                </a:solidFill>
                <a:latin typeface="Calibri" pitchFamily="34" charset="0"/>
                <a:ea typeface="Calibri" pitchFamily="34" charset="0"/>
              </a:rPr>
              <a:t>ut</a:t>
            </a:r>
          </a:p>
        </p:txBody>
      </p:sp>
      <p:sp>
        <p:nvSpPr>
          <p:cNvPr id="1048704" name="object 58"/>
          <p:cNvSpPr txBox="1"/>
          <p:nvPr/>
        </p:nvSpPr>
        <p:spPr>
          <a:xfrm rot="0">
            <a:off x="5576887" y="1004887"/>
            <a:ext cx="30797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F6D93"/>
                </a:solidFill>
                <a:latin typeface="Calibri" pitchFamily="34" charset="0"/>
                <a:ea typeface="Calibri" pitchFamily="34" charset="0"/>
              </a:rPr>
              <a:t>F'a</a:t>
            </a:r>
            <a:r>
              <a:rPr altLang="en-US" sz="700" lang="en-US">
                <a:solidFill>
                  <a:srgbClr val="5D7EA8"/>
                </a:solidFill>
                <a:latin typeface="Calibri" pitchFamily="34" charset="0"/>
                <a:ea typeface="Calibri" pitchFamily="34" charset="0"/>
              </a:rPr>
              <a:t>rn </a:t>
            </a:r>
            <a:r>
              <a:rPr altLang="en-US" sz="700" lang="en-US">
                <a:solidFill>
                  <a:srgbClr val="2A4972"/>
                </a:solidFill>
                <a:latin typeface="Calibri" pitchFamily="34" charset="0"/>
                <a:ea typeface="Calibri" pitchFamily="34" charset="0"/>
              </a:rPr>
              <a:t>at</a:t>
            </a:r>
          </a:p>
        </p:txBody>
      </p:sp>
      <p:sp>
        <p:nvSpPr>
          <p:cNvPr id="1048705" name="object 59"/>
          <p:cNvSpPr txBox="1"/>
          <p:nvPr/>
        </p:nvSpPr>
        <p:spPr>
          <a:xfrm rot="0">
            <a:off x="61912" y="1474787"/>
            <a:ext cx="1489075" cy="32766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66675">
              <a:lnSpc>
                <a:spcPts val="825"/>
              </a:lnSpc>
              <a:spcBef>
                <a:spcPts val="100"/>
              </a:spcBef>
              <a:tabLst>
                <a:tab algn="l" pos="506412"/>
                <a:tab algn="l" pos="1085850"/>
              </a:tabLst>
            </a:pPr>
            <a:r>
              <a:rPr altLang="en-US" sz="700" lang="en-US">
                <a:solidFill>
                  <a:srgbClr val="343434"/>
                </a:solidFill>
                <a:latin typeface="Calibri" pitchFamily="34" charset="0"/>
                <a:ea typeface="Calibri" pitchFamily="34" charset="0"/>
              </a:rPr>
              <a:t>C</a:t>
            </a:r>
            <a:r>
              <a:rPr altLang="en-US" sz="700" lang="en-US">
                <a:solidFill>
                  <a:srgbClr val="595959"/>
                </a:solidFill>
                <a:latin typeface="Calibri" pitchFamily="34" charset="0"/>
                <a:ea typeface="Calibri" pitchFamily="34" charset="0"/>
              </a:rPr>
              <a:t>h </a:t>
            </a:r>
            <a:r>
              <a:rPr altLang="en-US" sz="700" lang="en-US">
                <a:solidFill>
                  <a:srgbClr val="444444"/>
                </a:solidFill>
                <a:latin typeface="Calibri" pitchFamily="34" charset="0"/>
                <a:ea typeface="Calibri" pitchFamily="34" charset="0"/>
              </a:rPr>
              <a:t>an</a:t>
            </a:r>
            <a:r>
              <a:rPr altLang="en-US" sz="700" lang="en-US">
                <a:solidFill>
                  <a:srgbClr val="3A3A3A"/>
                </a:solidFill>
                <a:latin typeface="Calibri" pitchFamily="34" charset="0"/>
                <a:ea typeface="Calibri" pitchFamily="34" charset="0"/>
              </a:rPr>
              <a:t>g </a:t>
            </a:r>
            <a:r>
              <a:rPr altLang="en-US" sz="7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e	</a:t>
            </a:r>
            <a:r>
              <a:rPr altLang="en-US" sz="700" lang="en-US">
                <a:solidFill>
                  <a:srgbClr val="424242"/>
                </a:solidFill>
                <a:latin typeface="Calibri" pitchFamily="34" charset="0"/>
                <a:ea typeface="Calibri" pitchFamily="34" charset="0"/>
              </a:rPr>
              <a:t>S </a:t>
            </a:r>
            <a:r>
              <a:rPr altLang="en-US" sz="700" lang="en-US">
                <a:solidFill>
                  <a:srgbClr val="464646"/>
                </a:solidFill>
                <a:latin typeface="Calibri" pitchFamily="34" charset="0"/>
                <a:ea typeface="Calibri" pitchFamily="34" charset="0"/>
              </a:rPr>
              <a:t>a‘. e </a:t>
            </a:r>
            <a:r>
              <a:rPr altLang="en-US" sz="7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-.s	</a:t>
            </a:r>
            <a:r>
              <a:rPr altLang="en-US" sz="700" lang="en-US">
                <a:solidFill>
                  <a:srgbClr val="3A3A3A"/>
                </a:solidFill>
                <a:latin typeface="Calibri" pitchFamily="34" charset="0"/>
                <a:ea typeface="Calibri" pitchFamily="34" charset="0"/>
              </a:rPr>
              <a:t>S',‘.'it </a:t>
            </a:r>
            <a:r>
              <a:rPr altLang="en-US" sz="7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ch</a:t>
            </a:r>
          </a:p>
          <a:p>
            <a:pPr eaLnBrk="1" hangingPunct="1" indent="0" lvl="0" marL="66675">
              <a:lnSpc>
                <a:spcPts val="825"/>
              </a:lnSpc>
            </a:pPr>
            <a:r>
              <a:rPr altLang="en-US" sz="700" lang="en-US">
                <a:solidFill>
                  <a:srgbClr val="414141"/>
                </a:solidFill>
                <a:latin typeface="Calibri" pitchFamily="34" charset="0"/>
                <a:ea typeface="Calibri" pitchFamily="34" charset="0"/>
              </a:rPr>
              <a:t>C</a:t>
            </a:r>
            <a:r>
              <a:rPr altLang="en-US" sz="700" lang="en-US">
                <a:solidFill>
                  <a:srgbClr val="5D5D5D"/>
                </a:solidFill>
                <a:latin typeface="Calibri" pitchFamily="34" charset="0"/>
                <a:ea typeface="Calibri" pitchFamily="34" charset="0"/>
              </a:rPr>
              <a:t>h </a:t>
            </a:r>
            <a:r>
              <a:rPr altLang="en-US" sz="700" lang="en-US">
                <a:solidFill>
                  <a:srgbClr val="566069"/>
                </a:solidFill>
                <a:latin typeface="Calibri" pitchFamily="34" charset="0"/>
                <a:ea typeface="Calibri" pitchFamily="34" charset="0"/>
              </a:rPr>
              <a:t>a</a:t>
            </a:r>
            <a:r>
              <a:rPr altLang="en-US" sz="700" lang="en-US">
                <a:solidFill>
                  <a:srgbClr val="464646"/>
                </a:solidFill>
                <a:latin typeface="Calibri" pitchFamily="34" charset="0"/>
                <a:ea typeface="Calibri" pitchFamily="34" charset="0"/>
              </a:rPr>
              <a:t>i\ </a:t>
            </a:r>
            <a:r>
              <a:rPr altLang="en-US" sz="700" lang="en-US">
                <a:solidFill>
                  <a:srgbClr val="3D3D3D"/>
                </a:solidFill>
                <a:latin typeface="Calibri" pitchFamily="34" charset="0"/>
                <a:ea typeface="Calibri" pitchFamily="34" charset="0"/>
              </a:rPr>
              <a:t>T›'p </a:t>
            </a:r>
            <a:r>
              <a:rPr altLang="en-US" sz="700" lang="en-US">
                <a:solidFill>
                  <a:srgbClr val="464646"/>
                </a:solidFill>
                <a:latin typeface="Calibri" pitchFamily="34" charset="0"/>
                <a:ea typeface="Calibri" pitchFamily="34" charset="0"/>
              </a:rPr>
              <a:t>e </a:t>
            </a:r>
            <a:r>
              <a:rPr altLang="en-US" sz="700" lang="en-US">
                <a:solidFill>
                  <a:srgbClr val="595959"/>
                </a:solidFill>
                <a:latin typeface="Calibri" pitchFamily="34" charset="0"/>
                <a:ea typeface="Calibri" pitchFamily="34" charset="0"/>
              </a:rPr>
              <a:t>Te</a:t>
            </a:r>
            <a:r>
              <a:rPr altLang="en-US" sz="700" lang="en-US">
                <a:solidFill>
                  <a:srgbClr val="525252"/>
                </a:solidFill>
                <a:latin typeface="Calibri" pitchFamily="34" charset="0"/>
                <a:ea typeface="Calibri" pitchFamily="34" charset="0"/>
              </a:rPr>
              <a:t>n </a:t>
            </a:r>
            <a:r>
              <a:rPr altLang="en-US" sz="700" lang="en-US">
                <a:solidFill>
                  <a:srgbClr val="595959"/>
                </a:solidFill>
                <a:latin typeface="Calibri" pitchFamily="34" charset="0"/>
                <a:ea typeface="Calibri" pitchFamily="34" charset="0"/>
              </a:rPr>
              <a:t>p</a:t>
            </a:r>
            <a:r>
              <a:rPr altLang="en-US" sz="700" lang="en-US">
                <a:solidFill>
                  <a:srgbClr val="4F5667"/>
                </a:solidFill>
                <a:latin typeface="Calibri" pitchFamily="34" charset="0"/>
                <a:ea typeface="Calibri" pitchFamily="34" charset="0"/>
              </a:rPr>
              <a:t>I</a:t>
            </a:r>
            <a:r>
              <a:rPr altLang="en-US" sz="700" lang="en-US">
                <a:solidFill>
                  <a:srgbClr val="3D3D3D"/>
                </a:solidFill>
                <a:latin typeface="Calibri" pitchFamily="34" charset="0"/>
                <a:ea typeface="Calibri" pitchFamily="34" charset="0"/>
              </a:rPr>
              <a:t>at </a:t>
            </a:r>
            <a:r>
              <a:rPr altLang="en-US" sz="700" lang="en-US">
                <a:solidFill>
                  <a:srgbClr val="4B4B4B"/>
                </a:solidFill>
                <a:latin typeface="Calibri" pitchFamily="34" charset="0"/>
                <a:ea typeface="Calibri" pitchFamily="34" charset="0"/>
              </a:rPr>
              <a:t>e	</a:t>
            </a:r>
            <a:r>
              <a:rPr altLang="en-US" sz="700" lang="en-US">
                <a:solidFill>
                  <a:srgbClr val="505050"/>
                </a:solidFill>
                <a:latin typeface="Calibri" pitchFamily="34" charset="0"/>
                <a:ea typeface="Calibri" pitchFamily="34" charset="0"/>
              </a:rPr>
              <a:t>R'a</a:t>
            </a:r>
            <a:r>
              <a:rPr altLang="en-US" sz="700" lang="en-US">
                <a:solidFill>
                  <a:srgbClr val="313131"/>
                </a:solidFill>
                <a:latin typeface="Calibri" pitchFamily="34" charset="0"/>
                <a:ea typeface="Calibri" pitchFamily="34" charset="0"/>
              </a:rPr>
              <a:t>r‘.'.'ñ'a</a:t>
            </a:r>
            <a:r>
              <a:rPr altLang="en-US" sz="700" lang="en-US">
                <a:solidFill>
                  <a:srgbClr val="595959"/>
                </a:solidFill>
                <a:latin typeface="Calibri" pitchFamily="34" charset="0"/>
                <a:ea typeface="Calibri" pitchFamily="34" charset="0"/>
              </a:rPr>
              <a:t>I</a:t>
            </a:r>
            <a:r>
              <a:rPr altLang="en-US" sz="700" lang="en-US">
                <a:solidFill>
                  <a:srgbClr val="343434"/>
                </a:solidFill>
                <a:latin typeface="Calibri" pitchFamily="34" charset="0"/>
                <a:ea typeface="Calibri" pitchFamily="34" charset="0"/>
              </a:rPr>
              <a:t>ui»</a:t>
            </a:r>
            <a:r>
              <a:rPr altLang="en-US" sz="700" lang="en-US">
                <a:solidFill>
                  <a:srgbClr val="676767"/>
                </a:solidFill>
                <a:latin typeface="Calibri" pitchFamily="34" charset="0"/>
                <a:ea typeface="Calibri" pitchFamily="34" charset="0"/>
              </a:rPr>
              <a:t>n</a:t>
            </a:r>
          </a:p>
        </p:txBody>
      </p:sp>
      <p:sp>
        <p:nvSpPr>
          <p:cNvPr id="1048706" name="object 60"/>
          <p:cNvSpPr txBox="1"/>
          <p:nvPr/>
        </p:nvSpPr>
        <p:spPr>
          <a:xfrm rot="0">
            <a:off x="1597025" y="1474787"/>
            <a:ext cx="249237" cy="325755"/>
          </a:xfrm>
          <a:prstGeom prst="rect"/>
          <a:noFill/>
          <a:ln>
            <a:noFill/>
          </a:ln>
        </p:spPr>
        <p:txBody>
          <a:bodyPr anchor="t" bIns="0" lIns="0" rIns="0" tIns="2095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22225" lvl="0" marL="34925">
              <a:lnSpc>
                <a:spcPts val="800"/>
              </a:lnSpc>
              <a:spcBef>
                <a:spcPts val="162"/>
              </a:spcBef>
            </a:pPr>
            <a:r>
              <a:rPr altLang="en-US" sz="700" lang="en-US">
                <a:solidFill>
                  <a:srgbClr val="424242"/>
                </a:solidFill>
                <a:latin typeface="Calibri" pitchFamily="34" charset="0"/>
                <a:ea typeface="Calibri" pitchFamily="34" charset="0"/>
              </a:rPr>
              <a:t>S </a:t>
            </a:r>
            <a:r>
              <a:rPr altLang="en-US" sz="700" lang="en-US">
                <a:solidFill>
                  <a:srgbClr val="4B4B4B"/>
                </a:solidFill>
                <a:latin typeface="Calibri" pitchFamily="34" charset="0"/>
                <a:ea typeface="Calibri" pitchFamily="34" charset="0"/>
              </a:rPr>
              <a:t>e</a:t>
            </a:r>
            <a:r>
              <a:rPr altLang="en-US" sz="700" lang="en-US">
                <a:solidFill>
                  <a:srgbClr val="565656"/>
                </a:solidFill>
                <a:latin typeface="Calibri" pitchFamily="34" charset="0"/>
                <a:ea typeface="Calibri" pitchFamily="34" charset="0"/>
              </a:rPr>
              <a:t>I</a:t>
            </a:r>
            <a:r>
              <a:rPr altLang="en-US" sz="700" lang="en-US">
                <a:solidFill>
                  <a:srgbClr val="2F2F2F"/>
                </a:solidFill>
                <a:latin typeface="Calibri" pitchFamily="34" charset="0"/>
                <a:ea typeface="Calibri" pitchFamily="34" charset="0"/>
              </a:rPr>
              <a:t>e </a:t>
            </a:r>
            <a:r>
              <a:rPr altLang="en-US" sz="7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ct </a:t>
            </a:r>
            <a:r>
              <a:rPr altLang="en-US" sz="700" lang="en-US">
                <a:solidFill>
                  <a:srgbClr val="505050"/>
                </a:solidFill>
                <a:latin typeface="Calibri" pitchFamily="34" charset="0"/>
                <a:ea typeface="Calibri" pitchFamily="34" charset="0"/>
              </a:rPr>
              <a:t>G</a:t>
            </a:r>
            <a:r>
              <a:rPr altLang="en-US" sz="700" lang="en-US">
                <a:solidFill>
                  <a:srgbClr val="3D3D3D"/>
                </a:solidFill>
                <a:latin typeface="Calibri" pitchFamily="34" charset="0"/>
                <a:ea typeface="Calibri" pitchFamily="34" charset="0"/>
              </a:rPr>
              <a:t>at </a:t>
            </a:r>
            <a:r>
              <a:rPr altLang="en-US" sz="700" lang="en-US">
                <a:solidFill>
                  <a:srgbClr val="313131"/>
                </a:solidFill>
                <a:latin typeface="Calibri" pitchFamily="34" charset="0"/>
                <a:ea typeface="Calibri" pitchFamily="34" charset="0"/>
              </a:rPr>
              <a:t>a</a:t>
            </a:r>
          </a:p>
        </p:txBody>
      </p:sp>
      <p:sp>
        <p:nvSpPr>
          <p:cNvPr id="1048707" name="object 61"/>
          <p:cNvSpPr txBox="1"/>
          <p:nvPr/>
        </p:nvSpPr>
        <p:spPr>
          <a:xfrm rot="0">
            <a:off x="22225" y="2224087"/>
            <a:ext cx="157162" cy="1021969"/>
          </a:xfrm>
          <a:prstGeom prst="rect"/>
          <a:noFill/>
          <a:ln>
            <a:noFill/>
          </a:ln>
        </p:spPr>
        <p:txBody>
          <a:bodyPr anchor="t" bIns="0" lIns="0" rIns="0" tIns="33019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23812">
              <a:spcBef>
                <a:spcPts val="262"/>
              </a:spcBef>
            </a:pPr>
            <a:r>
              <a:rPr altLang="en-US" sz="800" lang="en-US">
                <a:solidFill>
                  <a:srgbClr val="565656"/>
                </a:solidFill>
                <a:latin typeface="Consolas" pitchFamily="49" charset="0"/>
                <a:ea typeface="Consolas" pitchFamily="49" charset="0"/>
              </a:rPr>
              <a:t>34</a:t>
            </a:r>
          </a:p>
          <a:p>
            <a:pPr eaLnBrk="1" hangingPunct="1" indent="0" lvl="0" marL="23812">
              <a:spcBef>
                <a:spcPts val="175"/>
              </a:spcBef>
            </a:pPr>
            <a:r>
              <a:rPr altLang="en-US" sz="900" lang="en-US">
                <a:solidFill>
                  <a:srgbClr val="3D3D3D"/>
                </a:solidFill>
                <a:latin typeface="Courier New" pitchFamily="49" charset="0"/>
                <a:ea typeface="Courier New" pitchFamily="49" charset="0"/>
              </a:rPr>
              <a:t>35</a:t>
            </a:r>
          </a:p>
          <a:p>
            <a:pPr eaLnBrk="1" hangingPunct="1" indent="0" lvl="0" marL="23812">
              <a:spcBef>
                <a:spcPts val="150"/>
              </a:spcBef>
            </a:pPr>
            <a:r>
              <a:rPr altLang="en-US" sz="900" lang="en-US">
                <a:solidFill>
                  <a:srgbClr val="363636"/>
                </a:solidFill>
                <a:latin typeface="Courier New" pitchFamily="49" charset="0"/>
                <a:ea typeface="Courier New" pitchFamily="49" charset="0"/>
              </a:rPr>
              <a:t>36</a:t>
            </a:r>
          </a:p>
          <a:p>
            <a:pPr eaLnBrk="1" hangingPunct="1" indent="0" lvl="0" marL="23812">
              <a:spcBef>
                <a:spcPts val="150"/>
              </a:spcBef>
            </a:pPr>
            <a:r>
              <a:rPr altLang="en-US" sz="900" lang="en-US">
                <a:solidFill>
                  <a:srgbClr val="505050"/>
                </a:solidFill>
                <a:latin typeface="Courier New" pitchFamily="49" charset="0"/>
                <a:ea typeface="Courier New" pitchFamily="49" charset="0"/>
              </a:rPr>
              <a:t>37</a:t>
            </a:r>
          </a:p>
          <a:p>
            <a:pPr eaLnBrk="1" hangingPunct="1" indent="0" lvl="0" marL="23812">
              <a:spcBef>
                <a:spcPts val="200"/>
              </a:spcBef>
            </a:pPr>
            <a:r>
              <a:rPr altLang="en-US" sz="800" lang="en-US">
                <a:solidFill>
                  <a:srgbClr val="2F2F2F"/>
                </a:solidFill>
                <a:latin typeface="Courier New" pitchFamily="49" charset="0"/>
                <a:ea typeface="Courier New" pitchFamily="49" charset="0"/>
              </a:rPr>
              <a:t>38</a:t>
            </a:r>
          </a:p>
          <a:p>
            <a:pPr eaLnBrk="1" hangingPunct="1" indent="0" lvl="0" marL="23812">
              <a:spcBef>
                <a:spcPts val="162"/>
              </a:spcBef>
            </a:pPr>
            <a:r>
              <a:rPr altLang="en-US" sz="900" lang="en-US">
                <a:solidFill>
                  <a:srgbClr val="4D4D4D"/>
                </a:solidFill>
                <a:latin typeface="Courier New" pitchFamily="49" charset="0"/>
                <a:ea typeface="Courier New" pitchFamily="49" charset="0"/>
              </a:rPr>
              <a:t>39</a:t>
            </a:r>
          </a:p>
          <a:p>
            <a:pPr eaLnBrk="1" hangingPunct="1" indent="0" lvl="0" marL="23812">
              <a:spcBef>
                <a:spcPts val="150"/>
              </a:spcBef>
            </a:pPr>
            <a:r>
              <a:rPr altLang="en-US" sz="900" lang="en-US">
                <a:solidFill>
                  <a:srgbClr val="3B3B3B"/>
                </a:solidFill>
                <a:latin typeface="Courier New" pitchFamily="49" charset="0"/>
                <a:ea typeface="Courier New" pitchFamily="49" charset="0"/>
              </a:rPr>
              <a:t>40</a:t>
            </a:r>
          </a:p>
        </p:txBody>
      </p:sp>
      <p:sp>
        <p:nvSpPr>
          <p:cNvPr id="1048708" name="object 62"/>
          <p:cNvSpPr txBox="1"/>
          <p:nvPr/>
        </p:nvSpPr>
        <p:spPr>
          <a:xfrm rot="0">
            <a:off x="22225" y="3443287"/>
            <a:ext cx="157162" cy="320675"/>
          </a:xfrm>
          <a:prstGeom prst="rect"/>
          <a:noFill/>
          <a:ln>
            <a:noFill/>
          </a:ln>
        </p:spPr>
        <p:txBody>
          <a:bodyPr anchor="t" bIns="0" lIns="0" rIns="0" tIns="4762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375"/>
              </a:spcBef>
            </a:pPr>
            <a:r>
              <a:rPr altLang="en-US" sz="900" lang="en-US">
                <a:solidFill>
                  <a:srgbClr val="2F2F2F"/>
                </a:solidFill>
                <a:latin typeface="Courier New" pitchFamily="49" charset="0"/>
                <a:ea typeface="Courier New" pitchFamily="49" charset="0"/>
              </a:rPr>
              <a:t>42</a:t>
            </a:r>
          </a:p>
          <a:p>
            <a:pPr eaLnBrk="1" hangingPunct="1" indent="0" lvl="0" marL="12700">
              <a:spcBef>
                <a:spcPts val="250"/>
              </a:spcBef>
            </a:pPr>
            <a:r>
              <a:rPr altLang="en-US" sz="800" lang="en-US">
                <a:solidFill>
                  <a:srgbClr val="363636"/>
                </a:solidFill>
                <a:latin typeface="Courier New" pitchFamily="49" charset="0"/>
                <a:ea typeface="Courier New" pitchFamily="49" charset="0"/>
              </a:rPr>
              <a:t>43</a:t>
            </a:r>
          </a:p>
        </p:txBody>
      </p:sp>
      <p:sp>
        <p:nvSpPr>
          <p:cNvPr id="1048709" name="object 63"/>
          <p:cNvSpPr txBox="1"/>
          <p:nvPr/>
        </p:nvSpPr>
        <p:spPr>
          <a:xfrm rot="0">
            <a:off x="31750" y="4090987"/>
            <a:ext cx="141287" cy="304800"/>
          </a:xfrm>
          <a:prstGeom prst="rect"/>
          <a:noFill/>
          <a:ln>
            <a:noFill/>
          </a:ln>
        </p:spPr>
        <p:txBody>
          <a:bodyPr anchor="t" bIns="0" lIns="0" rIns="0" tIns="317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250"/>
              </a:spcBef>
            </a:pPr>
            <a:r>
              <a:rPr altLang="en-US" sz="900" lang="en-US">
                <a:solidFill>
                  <a:srgbClr val="4D4D4D"/>
                </a:solidFill>
                <a:latin typeface="Consolas" pitchFamily="49" charset="0"/>
                <a:ea typeface="Consolas" pitchFamily="49" charset="0"/>
              </a:rPr>
              <a:t>46</a:t>
            </a:r>
          </a:p>
          <a:p>
            <a:pPr eaLnBrk="1" hangingPunct="1" indent="0" lvl="0" marL="12700">
              <a:spcBef>
                <a:spcPts val="150"/>
              </a:spcBef>
            </a:pPr>
            <a:r>
              <a:rPr altLang="en-US" sz="900" lang="en-US">
                <a:solidFill>
                  <a:srgbClr val="414141"/>
                </a:solidFill>
                <a:latin typeface="Consolas" pitchFamily="49" charset="0"/>
                <a:ea typeface="Consolas" pitchFamily="49" charset="0"/>
              </a:rPr>
              <a:t>47</a:t>
            </a:r>
          </a:p>
        </p:txBody>
      </p:sp>
      <p:sp>
        <p:nvSpPr>
          <p:cNvPr id="1048710" name="object 64"/>
          <p:cNvSpPr txBox="1"/>
          <p:nvPr/>
        </p:nvSpPr>
        <p:spPr>
          <a:xfrm rot="0">
            <a:off x="22225" y="4581525"/>
            <a:ext cx="144462" cy="16192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494949"/>
                </a:solidFill>
                <a:latin typeface="Courier New" pitchFamily="49" charset="0"/>
                <a:ea typeface="Courier New" pitchFamily="49" charset="0"/>
              </a:rPr>
              <a:t>49</a:t>
            </a:r>
          </a:p>
        </p:txBody>
      </p:sp>
      <p:sp>
        <p:nvSpPr>
          <p:cNvPr id="1048711" name="object 65"/>
          <p:cNvSpPr txBox="1"/>
          <p:nvPr/>
        </p:nvSpPr>
        <p:spPr>
          <a:xfrm rot="0">
            <a:off x="23812" y="4886325"/>
            <a:ext cx="157162" cy="436244"/>
          </a:xfrm>
          <a:prstGeom prst="rect"/>
          <a:noFill/>
          <a:ln>
            <a:noFill/>
          </a:ln>
        </p:spPr>
        <p:txBody>
          <a:bodyPr anchor="t" bIns="0" lIns="0" rIns="0" tIns="33019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25400">
              <a:spcBef>
                <a:spcPts val="262"/>
              </a:spcBef>
            </a:pPr>
            <a:r>
              <a:rPr altLang="en-US" sz="800" lang="en-US">
                <a:solidFill>
                  <a:srgbClr val="2A2A2A"/>
                </a:solidFill>
                <a:latin typeface="Calibri" pitchFamily="34" charset="0"/>
                <a:ea typeface="Calibri" pitchFamily="34" charset="0"/>
              </a:rPr>
              <a:t>51</a:t>
            </a:r>
          </a:p>
          <a:p>
            <a:pPr eaLnBrk="1" hangingPunct="1" indent="0" lvl="0" marL="25400">
              <a:spcBef>
                <a:spcPts val="175"/>
              </a:spcBef>
            </a:pPr>
            <a:r>
              <a:rPr altLang="en-US" sz="900" lang="en-US">
                <a:solidFill>
                  <a:srgbClr val="262626"/>
                </a:solidFill>
                <a:latin typeface="Courier New" pitchFamily="49" charset="0"/>
                <a:ea typeface="Courier New" pitchFamily="49" charset="0"/>
              </a:rPr>
              <a:t>52</a:t>
            </a:r>
          </a:p>
          <a:p>
            <a:pPr eaLnBrk="1" hangingPunct="1" indent="0" lvl="0" marL="25400">
              <a:spcBef>
                <a:spcPts val="200"/>
              </a:spcBef>
            </a:pPr>
            <a:r>
              <a:rPr altLang="en-US" sz="800" lang="en-US">
                <a:solidFill>
                  <a:srgbClr val="2A2A2A"/>
                </a:solidFill>
                <a:latin typeface="Courier New" pitchFamily="49" charset="0"/>
                <a:ea typeface="Courier New" pitchFamily="49" charset="0"/>
              </a:rPr>
              <a:t>53</a:t>
            </a:r>
          </a:p>
        </p:txBody>
      </p:sp>
      <p:sp>
        <p:nvSpPr>
          <p:cNvPr id="1048712" name="object 66"/>
          <p:cNvSpPr txBox="1"/>
          <p:nvPr/>
        </p:nvSpPr>
        <p:spPr>
          <a:xfrm rot="0">
            <a:off x="23812" y="5656262"/>
            <a:ext cx="149225" cy="304800"/>
          </a:xfrm>
          <a:prstGeom prst="rect"/>
          <a:noFill/>
          <a:ln>
            <a:noFill/>
          </a:ln>
        </p:spPr>
        <p:txBody>
          <a:bodyPr anchor="t" bIns="0" lIns="0" rIns="0" tIns="3175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250"/>
              </a:spcBef>
            </a:pPr>
            <a:r>
              <a:rPr altLang="en-US" sz="900" lang="en-US">
                <a:solidFill>
                  <a:srgbClr val="2A2A2A"/>
                </a:solidFill>
                <a:latin typeface="Consolas" pitchFamily="49" charset="0"/>
                <a:ea typeface="Consolas" pitchFamily="49" charset="0"/>
              </a:rPr>
              <a:t>56</a:t>
            </a:r>
          </a:p>
          <a:p>
            <a:pPr eaLnBrk="1" hangingPunct="1" indent="0" lvl="0" marL="12700">
              <a:spcBef>
                <a:spcPts val="150"/>
              </a:spcBef>
            </a:pPr>
            <a:r>
              <a:rPr altLang="en-US" sz="900" lang="en-US">
                <a:solidFill>
                  <a:srgbClr val="313131"/>
                </a:solidFill>
                <a:latin typeface="Consolas" pitchFamily="49" charset="0"/>
                <a:ea typeface="Consolas" pitchFamily="49" charset="0"/>
              </a:rPr>
              <a:t>57</a:t>
            </a:r>
          </a:p>
        </p:txBody>
      </p:sp>
      <p:sp>
        <p:nvSpPr>
          <p:cNvPr id="1048713" name="object 67"/>
          <p:cNvSpPr txBox="1"/>
          <p:nvPr/>
        </p:nvSpPr>
        <p:spPr>
          <a:xfrm rot="0">
            <a:off x="373062" y="1830387"/>
            <a:ext cx="358775" cy="368554"/>
          </a:xfrm>
          <a:prstGeom prst="rect"/>
          <a:noFill/>
          <a:ln>
            <a:noFill/>
          </a:ln>
        </p:spPr>
        <p:txBody>
          <a:bodyPr anchor="t" bIns="0" lIns="0" rIns="0" tIns="6223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algn="ctr" eaLnBrk="1" hangingPunct="1" lvl="0">
              <a:spcBef>
                <a:spcPts val="487"/>
              </a:spcBef>
            </a:pPr>
            <a:r>
              <a:rPr altLang="en-US" sz="9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Charf2</a:t>
            </a:r>
          </a:p>
          <a:p>
            <a:pPr algn="ctr" eaLnBrk="1" hangingPunct="1" lvl="0">
              <a:spcBef>
                <a:spcPts val="412"/>
              </a:spcBef>
            </a:pPr>
            <a:r>
              <a:rPr altLang="en-US" sz="900" lang="en-US">
                <a:solidFill>
                  <a:srgbClr val="363636"/>
                </a:solidFill>
                <a:latin typeface="Calibri" pitchFamily="34" charset="0"/>
                <a:ea typeface="Calibri" pitchFamily="34" charset="0"/>
              </a:rPr>
              <a:t>A</a:t>
            </a:r>
          </a:p>
        </p:txBody>
      </p:sp>
      <p:sp>
        <p:nvSpPr>
          <p:cNvPr id="1048714" name="object 68"/>
          <p:cNvSpPr txBox="1"/>
          <p:nvPr/>
        </p:nvSpPr>
        <p:spPr>
          <a:xfrm rot="0">
            <a:off x="1262062" y="2076450"/>
            <a:ext cx="85725" cy="2660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363636"/>
                </a:solidFill>
                <a:latin typeface="Calibri" pitchFamily="34" charset="0"/>
                <a:ea typeface="Calibri" pitchFamily="34" charset="0"/>
              </a:rPr>
              <a:t>B</a:t>
            </a:r>
          </a:p>
        </p:txBody>
      </p:sp>
      <p:sp>
        <p:nvSpPr>
          <p:cNvPr id="1048715" name="object 69"/>
          <p:cNvSpPr txBox="1"/>
          <p:nvPr/>
        </p:nvSpPr>
        <p:spPr>
          <a:xfrm rot="0">
            <a:off x="569912" y="6146800"/>
            <a:ext cx="323850" cy="2660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425670"/>
                </a:solidFill>
                <a:latin typeface="Calibri" pitchFamily="34" charset="0"/>
                <a:ea typeface="Calibri" pitchFamily="34" charset="0"/>
              </a:rPr>
              <a:t>Sheet4</a:t>
            </a:r>
          </a:p>
        </p:txBody>
      </p:sp>
      <p:sp>
        <p:nvSpPr>
          <p:cNvPr id="1048716" name="object 70"/>
          <p:cNvSpPr txBox="1"/>
          <p:nvPr/>
        </p:nvSpPr>
        <p:spPr>
          <a:xfrm rot="0">
            <a:off x="1039812" y="6146800"/>
            <a:ext cx="325437" cy="2660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2D3F5D"/>
                </a:solidFill>
                <a:latin typeface="Calibri" pitchFamily="34" charset="0"/>
                <a:ea typeface="Calibri" pitchFamily="34" charset="0"/>
              </a:rPr>
              <a:t>SlJeet5</a:t>
            </a:r>
          </a:p>
        </p:txBody>
      </p:sp>
      <p:sp>
        <p:nvSpPr>
          <p:cNvPr id="1048717" name="object 71"/>
          <p:cNvSpPr txBox="1"/>
          <p:nvPr/>
        </p:nvSpPr>
        <p:spPr>
          <a:xfrm rot="0">
            <a:off x="1509712" y="6146800"/>
            <a:ext cx="336550" cy="2660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465672"/>
                </a:solidFill>
                <a:latin typeface="Calibri" pitchFamily="34" charset="0"/>
                <a:ea typeface="Calibri" pitchFamily="34" charset="0"/>
              </a:rPr>
              <a:t>Sheet5</a:t>
            </a:r>
          </a:p>
        </p:txBody>
      </p:sp>
      <p:sp>
        <p:nvSpPr>
          <p:cNvPr id="1048718" name="object 72"/>
          <p:cNvSpPr txBox="1"/>
          <p:nvPr/>
        </p:nvSpPr>
        <p:spPr>
          <a:xfrm rot="0">
            <a:off x="1963737" y="6146800"/>
            <a:ext cx="1281112" cy="26606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  <a:tabLst>
                <a:tab algn="l" pos="496887"/>
                <a:tab algn="l" pos="966787"/>
              </a:tabLst>
            </a:pPr>
            <a:r>
              <a:rPr altLang="en-US" sz="900" lang="en-US">
                <a:solidFill>
                  <a:srgbClr val="44608A"/>
                </a:solidFill>
                <a:latin typeface="Calibri" pitchFamily="34" charset="0"/>
                <a:ea typeface="Calibri" pitchFamily="34" charset="0"/>
              </a:rPr>
              <a:t>Sheet1	</a:t>
            </a:r>
            <a:r>
              <a:rPr altLang="en-US" sz="900" lang="en-US">
                <a:solidFill>
                  <a:srgbClr val="415672"/>
                </a:solidFill>
                <a:latin typeface="Calibri" pitchFamily="34" charset="0"/>
                <a:ea typeface="Calibri" pitchFamily="34" charset="0"/>
              </a:rPr>
              <a:t>Sheet2	</a:t>
            </a:r>
            <a:r>
              <a:rPr altLang="en-US" sz="900" lang="en-US">
                <a:solidFill>
                  <a:srgbClr val="2A3F5B"/>
                </a:solidFill>
                <a:latin typeface="Calibri" pitchFamily="34" charset="0"/>
                <a:ea typeface="Calibri" pitchFamily="34" charset="0"/>
              </a:rPr>
              <a:t>SlJeet3</a:t>
            </a:r>
          </a:p>
        </p:txBody>
      </p:sp>
      <p:sp>
        <p:nvSpPr>
          <p:cNvPr id="1048719" name="object 73"/>
          <p:cNvSpPr txBox="1"/>
          <p:nvPr/>
        </p:nvSpPr>
        <p:spPr>
          <a:xfrm rot="0">
            <a:off x="674687" y="6521450"/>
            <a:ext cx="1020762" cy="295910"/>
          </a:xfrm>
          <a:prstGeom prst="rect"/>
          <a:noFill/>
          <a:ln>
            <a:noFill/>
          </a:ln>
        </p:spPr>
        <p:txBody>
          <a:bodyPr anchor="t" bIns="0" lIns="0" rIns="0" tIns="1651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25"/>
              </a:spcBef>
            </a:pPr>
            <a:r>
              <a:rPr altLang="en-US" sz="1000" lang="en-US">
                <a:solidFill>
                  <a:srgbClr val="343434"/>
                </a:solidFill>
                <a:latin typeface="Calibri" pitchFamily="34" charset="0"/>
                <a:ea typeface="Calibri" pitchFamily="34" charset="0"/>
              </a:rPr>
              <a:t>Ty'oe </a:t>
            </a:r>
            <a:r>
              <a:rPr altLang="en-US" sz="1000" lang="en-US">
                <a:solidFill>
                  <a:srgbClr val="232323"/>
                </a:solidFill>
                <a:latin typeface="Calibri" pitchFamily="34" charset="0"/>
                <a:ea typeface="Calibri" pitchFamily="34" charset="0"/>
              </a:rPr>
              <a:t>here </a:t>
            </a:r>
            <a:r>
              <a:rPr altLang="en-US" sz="1000" lang="en-US">
                <a:solidFill>
                  <a:srgbClr val="1F1F1F"/>
                </a:solidFill>
                <a:latin typeface="Calibri" pitchFamily="34" charset="0"/>
                <a:ea typeface="Calibri" pitchFamily="34" charset="0"/>
              </a:rPr>
              <a:t>to search</a:t>
            </a:r>
          </a:p>
        </p:txBody>
      </p:sp>
      <p:sp>
        <p:nvSpPr>
          <p:cNvPr id="1048720" name="object 74"/>
          <p:cNvSpPr txBox="1"/>
          <p:nvPr/>
        </p:nvSpPr>
        <p:spPr>
          <a:xfrm rot="0">
            <a:off x="3421062" y="2076450"/>
            <a:ext cx="93662" cy="161925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900" lang="en-US">
                <a:solidFill>
                  <a:srgbClr val="3B3B3B"/>
                </a:solidFill>
                <a:latin typeface="Calibri" pitchFamily="34" charset="0"/>
                <a:ea typeface="Calibri" pitchFamily="34" charset="0"/>
              </a:rPr>
              <a:t>D</a:t>
            </a:r>
          </a:p>
        </p:txBody>
      </p:sp>
      <p:sp>
        <p:nvSpPr>
          <p:cNvPr id="1048721" name="object 75"/>
          <p:cNvSpPr txBox="1"/>
          <p:nvPr/>
        </p:nvSpPr>
        <p:spPr>
          <a:xfrm rot="0">
            <a:off x="4086225" y="2233612"/>
            <a:ext cx="35242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100000</a:t>
            </a:r>
          </a:p>
        </p:txBody>
      </p:sp>
      <p:sp>
        <p:nvSpPr>
          <p:cNvPr id="1048722" name="object 76"/>
          <p:cNvSpPr txBox="1"/>
          <p:nvPr/>
        </p:nvSpPr>
        <p:spPr>
          <a:xfrm rot="0">
            <a:off x="4149725" y="2436812"/>
            <a:ext cx="29527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b="1" sz="7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90000</a:t>
            </a:r>
          </a:p>
        </p:txBody>
      </p:sp>
      <p:sp>
        <p:nvSpPr>
          <p:cNvPr id="1048723" name="object 77"/>
          <p:cNvSpPr txBox="1"/>
          <p:nvPr/>
        </p:nvSpPr>
        <p:spPr>
          <a:xfrm rot="0">
            <a:off x="4154487" y="2851150"/>
            <a:ext cx="290512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2F2F2F"/>
                </a:solidFill>
                <a:latin typeface="Calibri" pitchFamily="34" charset="0"/>
                <a:ea typeface="Calibri" pitchFamily="34" charset="0"/>
              </a:rPr>
              <a:t>7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0000</a:t>
            </a:r>
          </a:p>
        </p:txBody>
      </p:sp>
      <p:sp>
        <p:nvSpPr>
          <p:cNvPr id="1048724" name="object 78"/>
          <p:cNvSpPr txBox="1"/>
          <p:nvPr/>
        </p:nvSpPr>
        <p:spPr>
          <a:xfrm rot="0">
            <a:off x="4151312" y="3259137"/>
            <a:ext cx="296862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50000</a:t>
            </a:r>
          </a:p>
        </p:txBody>
      </p:sp>
      <p:sp>
        <p:nvSpPr>
          <p:cNvPr id="1048725" name="object 79"/>
          <p:cNvSpPr txBox="1"/>
          <p:nvPr/>
        </p:nvSpPr>
        <p:spPr>
          <a:xfrm rot="0">
            <a:off x="4143375" y="3457575"/>
            <a:ext cx="293687" cy="241300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b="1" sz="8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4O0OO</a:t>
            </a:r>
          </a:p>
        </p:txBody>
      </p:sp>
      <p:sp>
        <p:nvSpPr>
          <p:cNvPr id="1048726" name="object 80"/>
          <p:cNvSpPr txBox="1"/>
          <p:nvPr/>
        </p:nvSpPr>
        <p:spPr>
          <a:xfrm rot="0">
            <a:off x="4154487" y="3673475"/>
            <a:ext cx="360362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50000 </a:t>
            </a:r>
            <a:r>
              <a:rPr altLang="en-US" sz="700" lang="en-US">
                <a:solidFill>
                  <a:srgbClr val="6B6B6B"/>
                </a:solidFill>
                <a:latin typeface="Calibri" pitchFamily="34" charset="0"/>
                <a:ea typeface="Calibri" pitchFamily="34" charset="0"/>
              </a:rPr>
              <a:t>’</a:t>
            </a:r>
          </a:p>
        </p:txBody>
      </p:sp>
      <p:sp>
        <p:nvSpPr>
          <p:cNvPr id="1048727" name="object 81"/>
          <p:cNvSpPr txBox="1"/>
          <p:nvPr/>
        </p:nvSpPr>
        <p:spPr>
          <a:xfrm rot="0">
            <a:off x="4152900" y="3876675"/>
            <a:ext cx="28892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20000</a:t>
            </a:r>
          </a:p>
        </p:txBody>
      </p:sp>
      <p:sp>
        <p:nvSpPr>
          <p:cNvPr id="1048728" name="object 82"/>
          <p:cNvSpPr txBox="1"/>
          <p:nvPr/>
        </p:nvSpPr>
        <p:spPr>
          <a:xfrm rot="0">
            <a:off x="4152900" y="4087812"/>
            <a:ext cx="28892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10000</a:t>
            </a:r>
          </a:p>
        </p:txBody>
      </p:sp>
      <p:sp>
        <p:nvSpPr>
          <p:cNvPr id="1048729" name="object 83"/>
          <p:cNvSpPr txBox="1"/>
          <p:nvPr/>
        </p:nvSpPr>
        <p:spPr>
          <a:xfrm rot="0">
            <a:off x="7048500" y="2100262"/>
            <a:ext cx="8572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606060"/>
                </a:solidFill>
                <a:latin typeface="Calibri" pitchFamily="34" charset="0"/>
                <a:ea typeface="Calibri" pitchFamily="34" charset="0"/>
              </a:rPr>
              <a:t>H</a:t>
            </a:r>
          </a:p>
        </p:txBody>
      </p:sp>
      <p:sp>
        <p:nvSpPr>
          <p:cNvPr id="1048730" name="object 84"/>
          <p:cNvSpPr txBox="1"/>
          <p:nvPr/>
        </p:nvSpPr>
        <p:spPr>
          <a:xfrm rot="0">
            <a:off x="8004175" y="3681412"/>
            <a:ext cx="40640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5683B5"/>
                </a:solidFill>
                <a:latin typeface="Calibri" pitchFamily="34" charset="0"/>
                <a:ea typeface="Calibri" pitchFamily="34" charset="0"/>
              </a:rPr>
              <a:t>m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5er ie s1</a:t>
            </a:r>
          </a:p>
        </p:txBody>
      </p:sp>
      <p:sp>
        <p:nvSpPr>
          <p:cNvPr id="1048731" name="object 85"/>
          <p:cNvSpPr txBox="1"/>
          <p:nvPr/>
        </p:nvSpPr>
        <p:spPr>
          <a:xfrm rot="0">
            <a:off x="8093075" y="3876675"/>
            <a:ext cx="33020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Ser ie s2</a:t>
            </a:r>
          </a:p>
        </p:txBody>
      </p:sp>
      <p:sp>
        <p:nvSpPr>
          <p:cNvPr id="1048732" name="object 86"/>
          <p:cNvSpPr txBox="1"/>
          <p:nvPr/>
        </p:nvSpPr>
        <p:spPr>
          <a:xfrm rot="0">
            <a:off x="8093075" y="4065587"/>
            <a:ext cx="33020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 er ie s3</a:t>
            </a:r>
          </a:p>
        </p:txBody>
      </p:sp>
      <p:sp>
        <p:nvSpPr>
          <p:cNvPr id="1048733" name="object 87"/>
          <p:cNvSpPr txBox="1"/>
          <p:nvPr/>
        </p:nvSpPr>
        <p:spPr>
          <a:xfrm rot="0">
            <a:off x="8093075" y="4252912"/>
            <a:ext cx="327025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 er ie </a:t>
            </a:r>
            <a:r>
              <a:rPr altLang="en-US" sz="700" lang="en-US">
                <a:solidFill>
                  <a:srgbClr val="111111"/>
                </a:solidFill>
                <a:latin typeface="Calibri" pitchFamily="34" charset="0"/>
                <a:ea typeface="Calibri" pitchFamily="34" charset="0"/>
              </a:rPr>
              <a:t>s4</a:t>
            </a:r>
          </a:p>
        </p:txBody>
      </p:sp>
      <p:sp>
        <p:nvSpPr>
          <p:cNvPr id="1048734" name="object 88"/>
          <p:cNvSpPr txBox="1"/>
          <p:nvPr/>
        </p:nvSpPr>
        <p:spPr>
          <a:xfrm rot="0">
            <a:off x="4551362" y="4414837"/>
            <a:ext cx="1057275" cy="243713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36512" lvl="0" marL="12700">
              <a:lnSpc>
                <a:spcPct val="114000"/>
              </a:lnSpc>
              <a:spcBef>
                <a:spcPts val="100"/>
              </a:spcBef>
            </a:pPr>
            <a:r>
              <a:rPr altLang="en-US" sz="700" lang="en-US">
                <a:solidFill>
                  <a:srgbClr val="0A0A0A"/>
                </a:solidFill>
                <a:latin typeface="Calibri" pitchFamily="34" charset="0"/>
                <a:ea typeface="Calibri" pitchFamily="34" charset="0"/>
              </a:rPr>
              <a:t>Vol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Pintar',’  Retir ernent Re ei°n atio </a:t>
            </a:r>
            <a:r>
              <a:rPr altLang="en-US" sz="700" lang="en-US">
                <a:solidFill>
                  <a:srgbClr val="282828"/>
                </a:solidFill>
                <a:latin typeface="Calibri" pitchFamily="34" charset="0"/>
                <a:ea typeface="Calibri" pitchFamily="34" charset="0"/>
              </a:rPr>
              <a:t>il</a:t>
            </a:r>
          </a:p>
        </p:txBody>
      </p:sp>
      <p:sp>
        <p:nvSpPr>
          <p:cNvPr id="1048735" name="object 89"/>
          <p:cNvSpPr txBox="1"/>
          <p:nvPr/>
        </p:nvSpPr>
        <p:spPr>
          <a:xfrm rot="0">
            <a:off x="5772150" y="4429125"/>
            <a:ext cx="279400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131313"/>
                </a:solidFill>
                <a:latin typeface="Calibri" pitchFamily="34" charset="0"/>
                <a:ea typeface="Calibri" pitchFamily="34" charset="0"/>
              </a:rPr>
              <a:t>L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a',’off</a:t>
            </a:r>
          </a:p>
        </p:txBody>
      </p:sp>
      <p:sp>
        <p:nvSpPr>
          <p:cNvPr id="1048736" name="object 90"/>
          <p:cNvSpPr txBox="1"/>
          <p:nvPr/>
        </p:nvSpPr>
        <p:spPr>
          <a:xfrm rot="0">
            <a:off x="6210300" y="4414837"/>
            <a:ext cx="1627187" cy="359537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36512" lvl="0" marL="12700">
              <a:lnSpc>
                <a:spcPct val="114000"/>
              </a:lnSpc>
              <a:spcBef>
                <a:spcPts val="100"/>
              </a:spcBef>
              <a:tabLst>
                <a:tab algn="l" pos="604837"/>
              </a:tabLst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Vol ruJtar',’	Vol untar‘,’  IiJ\’oIuntar‘/ </a:t>
            </a:r>
            <a:r>
              <a:rPr altLang="en-US" sz="700" lang="en-US">
                <a:solidFill>
                  <a:srgbClr val="4F4F4F"/>
                </a:solidFill>
                <a:latin typeface="Calibri" pitchFamily="34" charset="0"/>
                <a:ea typeface="Calibri" pitchFamily="34" charset="0"/>
              </a:rPr>
              <a:t>R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 si°natio </a:t>
            </a:r>
            <a:r>
              <a:rPr altLang="en-US" sz="700" lang="en-US">
                <a:solidFill>
                  <a:srgbClr val="181818"/>
                </a:solidFill>
                <a:latin typeface="Calibri" pitchFamily="34" charset="0"/>
                <a:ea typeface="Calibri" pitchFamily="34" charset="0"/>
              </a:rPr>
              <a:t>il  </a:t>
            </a:r>
            <a:r>
              <a:rPr altLang="en-US" sz="700" lang="en-US">
                <a:solidFill>
                  <a:srgbClr val="4F4F4F"/>
                </a:solidFill>
                <a:latin typeface="Calibri" pitchFamily="34" charset="0"/>
                <a:ea typeface="Calibri" pitchFamily="34" charset="0"/>
              </a:rPr>
              <a:t>R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 si°iJatio</a:t>
            </a:r>
            <a:r>
              <a:rPr altLang="en-US" sz="700" lang="en-US">
                <a:solidFill>
                  <a:srgbClr val="2A2A2A"/>
                </a:solidFill>
                <a:latin typeface="Calibri" pitchFamily="34" charset="0"/>
                <a:ea typeface="Calibri" pitchFamily="34" charset="0"/>
              </a:rPr>
              <a:t>il 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Ter </a:t>
            </a:r>
            <a:r>
              <a:rPr altLang="en-US" sz="700" lang="en-US">
                <a:solidFill>
                  <a:srgbClr val="1D1D1D"/>
                </a:solidFill>
                <a:latin typeface="Calibri" pitchFamily="34" charset="0"/>
                <a:ea typeface="Calibri" pitchFamily="34" charset="0"/>
              </a:rPr>
              <a:t>rain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atio </a:t>
            </a:r>
            <a:r>
              <a:rPr altLang="en-US" sz="700" lang="en-US">
                <a:solidFill>
                  <a:srgbClr val="1F1F1F"/>
                </a:solidFill>
                <a:latin typeface="Calibri" pitchFamily="34" charset="0"/>
                <a:ea typeface="Calibri" pitchFamily="34" charset="0"/>
              </a:rPr>
              <a:t>il</a:t>
            </a:r>
          </a:p>
        </p:txBody>
      </p:sp>
      <p:sp>
        <p:nvSpPr>
          <p:cNvPr id="1048737" name="object 91"/>
          <p:cNvSpPr txBox="1"/>
          <p:nvPr/>
        </p:nvSpPr>
        <p:spPr>
          <a:xfrm rot="0">
            <a:off x="8093075" y="4429125"/>
            <a:ext cx="331787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80808"/>
                </a:solidFill>
                <a:latin typeface="Calibri" pitchFamily="34" charset="0"/>
                <a:ea typeface="Calibri" pitchFamily="34" charset="0"/>
              </a:rPr>
              <a:t>S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er ie e5</a:t>
            </a:r>
          </a:p>
        </p:txBody>
      </p:sp>
      <p:sp>
        <p:nvSpPr>
          <p:cNvPr id="1048738" name="object 92"/>
          <p:cNvSpPr txBox="1"/>
          <p:nvPr/>
        </p:nvSpPr>
        <p:spPr>
          <a:xfrm rot="0">
            <a:off x="4535487" y="4754562"/>
            <a:ext cx="3305175" cy="3365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4287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30/0 6 ’2023 15/’04/ 2023 20/ 12/2023 </a:t>
            </a:r>
            <a:r>
              <a:rPr altLang="en-US" sz="700" lang="en-US">
                <a:solidFill>
                  <a:srgbClr val="797979"/>
                </a:solidFill>
                <a:latin typeface="Calibri" pitchFamily="34" charset="0"/>
                <a:ea typeface="Calibri" pitchFamily="34" charset="0"/>
              </a:rPr>
              <a:t>.</a:t>
            </a:r>
            <a:r>
              <a:rPr altLang="en-US" sz="700" lang="en-US">
                <a:solidFill>
                  <a:srgbClr val="0A0A0A"/>
                </a:solidFill>
                <a:latin typeface="Calibri" pitchFamily="34" charset="0"/>
                <a:ea typeface="Calibri" pitchFamily="34" charset="0"/>
              </a:rPr>
              <a:t>3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0/09/2023</a:t>
            </a:r>
            <a:r>
              <a:rPr altLang="en-US" sz="700" lang="en-US">
                <a:solidFill>
                  <a:srgbClr val="7B7B7B"/>
                </a:solidFill>
                <a:latin typeface="Calibri" pitchFamily="34" charset="0"/>
                <a:ea typeface="Calibri" pitchFamily="34" charset="0"/>
              </a:rPr>
              <a:t>'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31/0 </a:t>
            </a:r>
            <a:r>
              <a:rPr altLang="en-US" sz="700" lang="en-US">
                <a:solidFill>
                  <a:srgbClr val="0F0F0F"/>
                </a:solidFill>
                <a:latin typeface="Calibri" pitchFamily="34" charset="0"/>
                <a:ea typeface="Calibri" pitchFamily="34" charset="0"/>
              </a:rPr>
              <a:t>1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’2024 15/12/2023</a:t>
            </a:r>
          </a:p>
          <a:p>
            <a:pPr eaLnBrk="1" hangingPunct="1" indent="0" lvl="0" marL="14287">
              <a:spcBef>
                <a:spcPts val="762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15/01/ 20 </a:t>
            </a:r>
            <a:r>
              <a:rPr altLang="en-US" sz="700" lang="en-US">
                <a:solidFill>
                  <a:srgbClr val="0A0A0A"/>
                </a:solidFill>
                <a:latin typeface="Calibri" pitchFamily="34" charset="0"/>
                <a:ea typeface="Calibri" pitchFamily="34" charset="0"/>
              </a:rPr>
              <a:t>1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B  4/ 1/20</a:t>
            </a:r>
            <a:r>
              <a:rPr altLang="en-US" sz="700" lang="en-US">
                <a:solidFill>
                  <a:srgbClr val="161616"/>
                </a:solidFill>
                <a:latin typeface="Calibri" pitchFamily="34" charset="0"/>
                <a:ea typeface="Calibri" pitchFamily="34" charset="0"/>
              </a:rPr>
              <a:t>1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B  </a:t>
            </a:r>
            <a:r>
              <a:rPr altLang="en-US" sz="700" lang="en-US">
                <a:solidFill>
                  <a:srgbClr val="7C7C7C"/>
                </a:solidFill>
                <a:latin typeface="Calibri" pitchFamily="34" charset="0"/>
                <a:ea typeface="Calibri" pitchFamily="34" charset="0"/>
              </a:rPr>
              <a:t>, </a:t>
            </a:r>
            <a:r>
              <a:rPr altLang="en-US" sz="700" lang="en-US">
                <a:solidFill>
                  <a:srgbClr val="0E0E0E"/>
                </a:solidFill>
                <a:latin typeface="Calibri" pitchFamily="34" charset="0"/>
                <a:ea typeface="Calibri" pitchFamily="34" charset="0"/>
              </a:rPr>
              <a:t>1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0/ 5 ’201 9 22/07/ 2016  5/ 1 0/ 2020  </a:t>
            </a:r>
            <a:r>
              <a:rPr altLang="en-US" sz="700" lang="en-US">
                <a:solidFill>
                  <a:srgbClr val="151515"/>
                </a:solidFill>
                <a:latin typeface="Calibri" pitchFamily="34" charset="0"/>
                <a:ea typeface="Calibri" pitchFamily="34" charset="0"/>
              </a:rPr>
              <a:t>2/1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0/2015</a:t>
            </a:r>
          </a:p>
        </p:txBody>
      </p:sp>
      <p:sp>
        <p:nvSpPr>
          <p:cNvPr id="1048739" name="object 93"/>
          <p:cNvSpPr txBox="1"/>
          <p:nvPr/>
        </p:nvSpPr>
        <p:spPr>
          <a:xfrm rot="0">
            <a:off x="4613275" y="5143500"/>
            <a:ext cx="390525" cy="487553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28575" lvl="0" marL="41275">
              <a:lnSpc>
                <a:spcPct val="117000"/>
              </a:lnSpc>
              <a:spcBef>
                <a:spcPts val="100"/>
              </a:spcBef>
            </a:pPr>
            <a:r>
              <a:rPr altLang="en-US" sz="700" lang="en-US">
                <a:solidFill>
                  <a:srgbClr val="4F4F4F"/>
                </a:solidFill>
                <a:latin typeface="Calibri" pitchFamily="34" charset="0"/>
                <a:ea typeface="Calibri" pitchFamily="34" charset="0"/>
              </a:rPr>
              <a:t>F</a:t>
            </a:r>
            <a:r>
              <a:rPr altLang="en-US" sz="700" lang="en-US">
                <a:solidFill>
                  <a:srgbClr val="1F1F1F"/>
                </a:solidFill>
                <a:latin typeface="Calibri" pitchFamily="34" charset="0"/>
                <a:ea typeface="Calibri" pitchFamily="34" charset="0"/>
              </a:rPr>
              <a:t>in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</a:t>
            </a:r>
            <a:r>
              <a:rPr altLang="en-US" sz="700" lang="en-US">
                <a:solidFill>
                  <a:srgbClr val="2B2B2B"/>
                </a:solidFill>
                <a:latin typeface="Calibri" pitchFamily="34" charset="0"/>
                <a:ea typeface="Calibri" pitchFamily="34" charset="0"/>
              </a:rPr>
              <a:t>iJ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cial </a:t>
            </a:r>
            <a:r>
              <a:rPr altLang="en-US" sz="700" lang="en-US">
                <a:solidFill>
                  <a:srgbClr val="161616"/>
                </a:solidFill>
                <a:latin typeface="Calibri" pitchFamily="34" charset="0"/>
                <a:ea typeface="Calibri" pitchFamily="34" charset="0"/>
              </a:rPr>
              <a:t>A </a:t>
            </a:r>
            <a:r>
              <a:rPr altLang="en-US" sz="700" lang="en-US">
                <a:solidFill>
                  <a:srgbClr val="1F1F1F"/>
                </a:solidFill>
                <a:latin typeface="Calibri" pitchFamily="34" charset="0"/>
                <a:ea typeface="Calibri" pitchFamily="34" charset="0"/>
              </a:rPr>
              <a:t>iJ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aI‘/st</a:t>
            </a:r>
          </a:p>
        </p:txBody>
      </p:sp>
      <p:sp>
        <p:nvSpPr>
          <p:cNvPr id="1048740" name="object 94"/>
          <p:cNvSpPr txBox="1"/>
          <p:nvPr/>
        </p:nvSpPr>
        <p:spPr>
          <a:xfrm rot="0">
            <a:off x="5122862" y="5143500"/>
            <a:ext cx="938212" cy="1045082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22224" lvl="0" marL="42862">
              <a:lnSpc>
                <a:spcPct val="117000"/>
              </a:lnSpc>
              <a:spcBef>
                <a:spcPts val="100"/>
              </a:spcBef>
              <a:tabLst>
                <a:tab algn="l" pos="731837"/>
              </a:tabLst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Mar </a:t>
            </a:r>
            <a:r>
              <a:rPr altLang="en-US" sz="700" lang="en-US">
                <a:solidFill>
                  <a:srgbClr val="2D2D2D"/>
                </a:solidFill>
                <a:latin typeface="Calibri" pitchFamily="34" charset="0"/>
                <a:ea typeface="Calibri" pitchFamily="34" charset="0"/>
              </a:rPr>
              <a:t>k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etin°	</a:t>
            </a:r>
            <a:r>
              <a:rPr altLang="en-US" sz="700" lang="en-US">
                <a:solidFill>
                  <a:srgbClr val="424242"/>
                </a:solidFill>
                <a:latin typeface="Calibri" pitchFamily="34" charset="0"/>
                <a:ea typeface="Calibri" pitchFamily="34" charset="0"/>
              </a:rPr>
              <a:t>HR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M a</a:t>
            </a:r>
            <a:r>
              <a:rPr altLang="en-US" sz="700" lang="en-US">
                <a:solidFill>
                  <a:srgbClr val="2A2A2A"/>
                </a:solidFill>
                <a:latin typeface="Calibri" pitchFamily="34" charset="0"/>
                <a:ea typeface="Calibri" pitchFamily="34" charset="0"/>
              </a:rPr>
              <a:t>iJ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a°er</a:t>
            </a:r>
          </a:p>
          <a:p>
            <a:pPr eaLnBrk="1" hangingPunct="1" indent="-22224" lvl="0" marL="42862">
              <a:spcBef>
                <a:spcPts val="762"/>
              </a:spcBef>
            </a:pPr>
            <a:r>
              <a:rPr altLang="en-US" sz="700" lang="en-US">
                <a:solidFill>
                  <a:srgbClr val="0A0A0A"/>
                </a:solidFill>
                <a:latin typeface="Calibri" pitchFamily="34" charset="0"/>
                <a:ea typeface="Calibri" pitchFamily="34" charset="0"/>
              </a:rPr>
              <a:t>M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ar </a:t>
            </a:r>
            <a:r>
              <a:rPr altLang="en-US" sz="700" lang="en-US">
                <a:solidFill>
                  <a:srgbClr val="262626"/>
                </a:solidFill>
                <a:latin typeface="Calibri" pitchFamily="34" charset="0"/>
                <a:ea typeface="Calibri" pitchFamily="34" charset="0"/>
              </a:rPr>
              <a:t>k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etin°	</a:t>
            </a:r>
            <a:r>
              <a:rPr altLang="en-US" sz="700" lang="en-US">
                <a:solidFill>
                  <a:srgbClr val="484848"/>
                </a:solidFill>
                <a:latin typeface="Calibri" pitchFamily="34" charset="0"/>
                <a:ea typeface="Calibri" pitchFamily="34" charset="0"/>
              </a:rPr>
              <a:t>HP</a:t>
            </a:r>
          </a:p>
          <a:p>
            <a:pPr eaLnBrk="1" hangingPunct="1" indent="-22224" lvl="0" marL="42862">
              <a:spcBef>
                <a:spcPts val="7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Gen eli a	5akur a</a:t>
            </a:r>
          </a:p>
        </p:txBody>
      </p:sp>
      <p:sp>
        <p:nvSpPr>
          <p:cNvPr id="1048741" name="object 95"/>
          <p:cNvSpPr txBox="1"/>
          <p:nvPr/>
        </p:nvSpPr>
        <p:spPr>
          <a:xfrm rot="0">
            <a:off x="4613275" y="5489575"/>
            <a:ext cx="350837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D4D4D"/>
                </a:solidFill>
                <a:latin typeface="Calibri" pitchFamily="34" charset="0"/>
                <a:ea typeface="Calibri" pitchFamily="34" charset="0"/>
              </a:rPr>
              <a:t>F</a:t>
            </a:r>
            <a:r>
              <a:rPr altLang="en-US" sz="700" lang="en-US">
                <a:solidFill>
                  <a:srgbClr val="1C1C1C"/>
                </a:solidFill>
                <a:latin typeface="Calibri" pitchFamily="34" charset="0"/>
                <a:ea typeface="Calibri" pitchFamily="34" charset="0"/>
              </a:rPr>
              <a:t>in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anc e</a:t>
            </a:r>
          </a:p>
        </p:txBody>
      </p:sp>
      <p:sp>
        <p:nvSpPr>
          <p:cNvPr id="1048742" name="object 96"/>
          <p:cNvSpPr txBox="1"/>
          <p:nvPr/>
        </p:nvSpPr>
        <p:spPr>
          <a:xfrm rot="0">
            <a:off x="4659312" y="5684837"/>
            <a:ext cx="26670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Jesika</a:t>
            </a:r>
          </a:p>
        </p:txBody>
      </p:sp>
      <p:sp>
        <p:nvSpPr>
          <p:cNvPr id="1048743" name="object 97"/>
          <p:cNvSpPr txBox="1"/>
          <p:nvPr/>
        </p:nvSpPr>
        <p:spPr>
          <a:xfrm rot="0">
            <a:off x="4770437" y="5881687"/>
            <a:ext cx="68262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1</a:t>
            </a:r>
          </a:p>
        </p:txBody>
      </p:sp>
      <p:sp>
        <p:nvSpPr>
          <p:cNvPr id="1048744" name="object 98"/>
          <p:cNvSpPr txBox="1"/>
          <p:nvPr/>
        </p:nvSpPr>
        <p:spPr>
          <a:xfrm rot="0">
            <a:off x="5316537" y="5876925"/>
            <a:ext cx="84137" cy="147637"/>
          </a:xfrm>
          <a:prstGeom prst="rect"/>
          <a:noFill/>
          <a:ln>
            <a:noFill/>
          </a:ln>
        </p:spPr>
        <p:txBody>
          <a:bodyPr anchor="t" bIns="0" lIns="0" rIns="0" tIns="127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800" lang="en-US">
                <a:solidFill>
                  <a:srgbClr val="000000"/>
                </a:solidFill>
                <a:latin typeface="Courier New" pitchFamily="49" charset="0"/>
                <a:ea typeface="Courier New" pitchFamily="49" charset="0"/>
              </a:rPr>
              <a:t>2</a:t>
            </a:r>
          </a:p>
        </p:txBody>
      </p:sp>
      <p:sp>
        <p:nvSpPr>
          <p:cNvPr id="1048745" name="object 99"/>
          <p:cNvSpPr txBox="1"/>
          <p:nvPr/>
        </p:nvSpPr>
        <p:spPr>
          <a:xfrm rot="0">
            <a:off x="5873750" y="5888037"/>
            <a:ext cx="7937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5</a:t>
            </a:r>
          </a:p>
        </p:txBody>
      </p:sp>
      <p:sp>
        <p:nvSpPr>
          <p:cNvPr id="1048746" name="object 100"/>
          <p:cNvSpPr txBox="1"/>
          <p:nvPr/>
        </p:nvSpPr>
        <p:spPr>
          <a:xfrm rot="0">
            <a:off x="6264275" y="5143500"/>
            <a:ext cx="398462" cy="368681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1587" lvl="0" marL="12700">
              <a:lnSpc>
                <a:spcPct val="117000"/>
              </a:lnSpc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5oftr•/ar e Engineer</a:t>
            </a:r>
          </a:p>
        </p:txBody>
      </p:sp>
      <p:sp>
        <p:nvSpPr>
          <p:cNvPr id="1048747" name="object 101"/>
          <p:cNvSpPr txBox="1"/>
          <p:nvPr/>
        </p:nvSpPr>
        <p:spPr>
          <a:xfrm rot="0">
            <a:off x="6805612" y="5143500"/>
            <a:ext cx="425450" cy="368681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101600" lvl="0" marL="12700">
              <a:lnSpc>
                <a:spcPct val="117000"/>
              </a:lnSpc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Male s Ex ecuti\’e</a:t>
            </a:r>
          </a:p>
        </p:txBody>
      </p:sp>
      <p:sp>
        <p:nvSpPr>
          <p:cNvPr id="1048748" name="object 102"/>
          <p:cNvSpPr txBox="1"/>
          <p:nvPr/>
        </p:nvSpPr>
        <p:spPr>
          <a:xfrm rot="0">
            <a:off x="7316787" y="5143500"/>
            <a:ext cx="522287" cy="368681"/>
          </a:xfrm>
          <a:prstGeom prst="rect"/>
          <a:noFill/>
          <a:ln>
            <a:noFill/>
          </a:ln>
        </p:spPr>
        <p:txBody>
          <a:bodyPr anchor="t" bIns="0" lIns="0" rIns="0" tIns="1206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-58737" lvl="0" marL="71437">
              <a:lnSpc>
                <a:spcPct val="117000"/>
              </a:lnSpc>
              <a:spcBef>
                <a:spcPts val="100"/>
              </a:spcBef>
            </a:pPr>
            <a:r>
              <a:rPr altLang="en-US" sz="700" lang="en-US">
                <a:solidFill>
                  <a:srgbClr val="161616"/>
                </a:solidFill>
                <a:latin typeface="Calibri" pitchFamily="34" charset="0"/>
                <a:ea typeface="Calibri" pitchFamily="34" charset="0"/>
              </a:rPr>
              <a:t>O</a:t>
            </a:r>
            <a:r>
              <a:rPr altLang="en-US" sz="700" lang="en-US">
                <a:solidFill>
                  <a:srgbClr val="0C0C0C"/>
                </a:solidFill>
                <a:latin typeface="Calibri" pitchFamily="34" charset="0"/>
                <a:ea typeface="Calibri" pitchFamily="34" charset="0"/>
              </a:rPr>
              <a:t>|›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er ation al </a:t>
            </a:r>
            <a:r>
              <a:rPr altLang="en-US" sz="700" lang="en-US">
                <a:solidFill>
                  <a:srgbClr val="0C0C0C"/>
                </a:solidFill>
                <a:latin typeface="Calibri" pitchFamily="34" charset="0"/>
                <a:ea typeface="Calibri" pitchFamily="34" charset="0"/>
              </a:rPr>
              <a:t>M 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anager</a:t>
            </a:r>
          </a:p>
        </p:txBody>
      </p:sp>
      <p:sp>
        <p:nvSpPr>
          <p:cNvPr id="1048749" name="object 103"/>
          <p:cNvSpPr txBox="1"/>
          <p:nvPr/>
        </p:nvSpPr>
        <p:spPr>
          <a:xfrm rot="0">
            <a:off x="6421437" y="5489575"/>
            <a:ext cx="95250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4D4D4D"/>
                </a:solidFill>
                <a:latin typeface="Calibri" pitchFamily="34" charset="0"/>
                <a:ea typeface="Calibri" pitchFamily="34" charset="0"/>
              </a:rPr>
              <a:t>IT</a:t>
            </a:r>
          </a:p>
        </p:txBody>
      </p:sp>
      <p:sp>
        <p:nvSpPr>
          <p:cNvPr id="1048750" name="object 104"/>
          <p:cNvSpPr txBox="1"/>
          <p:nvPr/>
        </p:nvSpPr>
        <p:spPr>
          <a:xfrm rot="0">
            <a:off x="6359525" y="5684837"/>
            <a:ext cx="21907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LinYI</a:t>
            </a:r>
          </a:p>
        </p:txBody>
      </p:sp>
      <p:sp>
        <p:nvSpPr>
          <p:cNvPr id="1048751" name="object 105"/>
          <p:cNvSpPr txBox="1"/>
          <p:nvPr/>
        </p:nvSpPr>
        <p:spPr>
          <a:xfrm rot="0">
            <a:off x="6910387" y="5489575"/>
            <a:ext cx="227012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5aIe s</a:t>
            </a:r>
          </a:p>
        </p:txBody>
      </p:sp>
      <p:sp>
        <p:nvSpPr>
          <p:cNvPr id="1048752" name="object 106"/>
          <p:cNvSpPr txBox="1"/>
          <p:nvPr/>
        </p:nvSpPr>
        <p:spPr>
          <a:xfrm rot="0">
            <a:off x="7334250" y="5489575"/>
            <a:ext cx="493712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0 </a:t>
            </a:r>
            <a:r>
              <a:rPr altLang="en-US" sz="700" lang="en-US">
                <a:solidFill>
                  <a:srgbClr val="242424"/>
                </a:solidFill>
                <a:latin typeface="Calibri" pitchFamily="34" charset="0"/>
                <a:ea typeface="Calibri" pitchFamily="34" charset="0"/>
              </a:rPr>
              <a:t>p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er atio </a:t>
            </a:r>
            <a:r>
              <a:rPr altLang="en-US" sz="700" lang="en-US">
                <a:solidFill>
                  <a:srgbClr val="181818"/>
                </a:solidFill>
                <a:latin typeface="Calibri" pitchFamily="34" charset="0"/>
                <a:ea typeface="Calibri" pitchFamily="34" charset="0"/>
              </a:rPr>
              <a:t>iJ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s</a:t>
            </a:r>
          </a:p>
        </p:txBody>
      </p:sp>
      <p:sp>
        <p:nvSpPr>
          <p:cNvPr id="1048753" name="object 107"/>
          <p:cNvSpPr txBox="1"/>
          <p:nvPr/>
        </p:nvSpPr>
        <p:spPr>
          <a:xfrm rot="0">
            <a:off x="6859587" y="5684837"/>
            <a:ext cx="323850" cy="216535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525252"/>
                </a:solidFill>
                <a:latin typeface="Calibri" pitchFamily="34" charset="0"/>
                <a:ea typeface="Calibri" pitchFamily="34" charset="0"/>
              </a:rPr>
              <a:t>H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oiJ% u</a:t>
            </a:r>
          </a:p>
        </p:txBody>
      </p:sp>
      <p:sp>
        <p:nvSpPr>
          <p:cNvPr id="1048754" name="object 108"/>
          <p:cNvSpPr txBox="1"/>
          <p:nvPr/>
        </p:nvSpPr>
        <p:spPr>
          <a:xfrm rot="0">
            <a:off x="7437437" y="5684837"/>
            <a:ext cx="27622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1C1C1C"/>
                </a:solidFill>
                <a:latin typeface="Calibri" pitchFamily="34" charset="0"/>
                <a:ea typeface="Calibri" pitchFamily="34" charset="0"/>
              </a:rPr>
              <a:t>AI</a:t>
            </a:r>
            <a:r>
              <a:rPr altLang="en-US" sz="700" lang="en-US">
                <a:solidFill>
                  <a:srgbClr val="232323"/>
                </a:solidFill>
                <a:latin typeface="Calibri" pitchFamily="34" charset="0"/>
                <a:ea typeface="Calibri" pitchFamily="34" charset="0"/>
              </a:rPr>
              <a:t>b</a:t>
            </a:r>
            <a:r>
              <a:rPr altLang="en-US" sz="700" lang="en-US">
                <a:solidFill>
                  <a:srgbClr val="000000"/>
                </a:solidFill>
                <a:latin typeface="Calibri" pitchFamily="34" charset="0"/>
                <a:ea typeface="Calibri" pitchFamily="34" charset="0"/>
              </a:rPr>
              <a:t>ert</a:t>
            </a:r>
          </a:p>
        </p:txBody>
      </p:sp>
      <p:sp>
        <p:nvSpPr>
          <p:cNvPr id="1048755" name="object 109"/>
          <p:cNvSpPr txBox="1"/>
          <p:nvPr/>
        </p:nvSpPr>
        <p:spPr>
          <a:xfrm rot="0">
            <a:off x="6985000" y="5888037"/>
            <a:ext cx="79375" cy="133350"/>
          </a:xfrm>
          <a:prstGeom prst="rect"/>
          <a:noFill/>
          <a:ln>
            <a:noFill/>
          </a:ln>
        </p:spPr>
        <p:txBody>
          <a:bodyPr anchor="t" bIns="0" lIns="0" rIns="0" tIns="13335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1pPr>
            <a:lvl2pPr algn="l" eaLnBrk="0" fontAlgn="base" hangingPunct="0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2pPr>
            <a:lvl3pPr algn="l" eaLnBrk="0" fontAlgn="base" hangingPunct="0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3pPr>
            <a:lvl4pPr algn="l" eaLnBrk="0" fontAlgn="base" hangingPunct="0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4pPr>
            <a:lvl5pPr algn="l" eaLnBrk="0" fontAlgn="base" hangingPunct="0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sym typeface="Arial" pitchFamily="0" charset="0"/>
              </a:defRPr>
            </a:lvl5pPr>
          </a:lstStyle>
          <a:p>
            <a:pPr eaLnBrk="1" hangingPunct="1" indent="0" lvl="0" marL="12700">
              <a:spcBef>
                <a:spcPts val="100"/>
              </a:spcBef>
            </a:pPr>
            <a:r>
              <a:rPr altLang="en-US" sz="700" lang="en-US">
                <a:solidFill>
                  <a:srgbClr val="000000"/>
                </a:solidFill>
                <a:latin typeface="Consolas" pitchFamily="49" charset="0"/>
                <a:ea typeface="Consolas" pitchFamily="49" charset="0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 TU D E N T   N  A  M E      :MADHUMITHA S</dc:title>
  <dc:creator>LENOVO L3IN</dc:creator>
  <cp:lastModifiedBy>app</cp:lastModifiedBy>
  <dcterms:created xsi:type="dcterms:W3CDTF">2024-08-30T02:36:07Z</dcterms:created>
  <dcterms:modified xsi:type="dcterms:W3CDTF">2024-09-01T14:53:35Z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be505132fa5d4c2e91184ef45d73608b</vt:lpwstr>
  </property>
</Properties>
</file>