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gDC3SNQgH2ttp+jl7hPcAuxHYh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IN"/>
              <a:t>‹#›</a:t>
            </a:fld>
            <a:endParaRPr/>
          </a:p>
        </p:txBody>
      </p:sp>
      <p:sp>
        <p:nvSpPr>
          <p:cNvPr id="66" name="Google Shape;6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STUDENT NAME:  Madhumitha.sp</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REGISTER NO: 122201913</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DEPARTMENT: lll B.com(cs)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COLLEGE: Chevalier T.Thomas Elizabeth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                     For women</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txBox="1"/>
          <p:nvPr/>
        </p:nvSpPr>
        <p:spPr>
          <a:xfrm>
            <a:off x="1528075" y="2698512"/>
            <a:ext cx="54864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Microsoft Excel spreadsheets allow individuals to organize and display their data visually with models. Excel models are an effective way to forecast future events and occurrences. Learning about Excel modeling can help you make better decisions and predictions for your organization based on past data.</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endParaRPr/>
          </a:p>
        </p:txBody>
      </p:sp>
      <p:sp>
        <p:nvSpPr>
          <p:cNvPr id="206" name="Google Shape;206;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7" name="Google Shape;207;p11"/>
          <p:cNvPicPr preferRelativeResize="0"/>
          <p:nvPr/>
        </p:nvPicPr>
        <p:blipFill rotWithShape="1">
          <a:blip r:embed="rId4">
            <a:alphaModFix/>
          </a:blip>
          <a:srcRect b="0" l="0" r="0" t="0"/>
          <a:stretch/>
        </p:blipFill>
        <p:spPr>
          <a:xfrm>
            <a:off x="1015603" y="1321435"/>
            <a:ext cx="7324725" cy="45745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3" name="Google Shape;213;p12"/>
          <p:cNvSpPr txBox="1"/>
          <p:nvPr/>
        </p:nvSpPr>
        <p:spPr>
          <a:xfrm>
            <a:off x="1224904" y="2219398"/>
            <a:ext cx="588981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IN"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IN"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30" name="Google Shape;130;p4"/>
          <p:cNvSpPr txBox="1"/>
          <p:nvPr/>
        </p:nvSpPr>
        <p:spPr>
          <a:xfrm>
            <a:off x="1022791" y="2451854"/>
            <a:ext cx="5987609"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High employee turnover is hurting our organization’s productivity, morale, and finances, with a 25% increase over the past year. </a:t>
            </a: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Key reasons include lack of career growth, insufficient compensation, and poor work-life balance. </a:t>
            </a: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Our goal is to reduce turnover by 15% within the next 12 months.</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3" name="Google Shape;143;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IN"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4" name="Google Shape;144;p5"/>
          <p:cNvSpPr txBox="1"/>
          <p:nvPr/>
        </p:nvSpPr>
        <p:spPr>
          <a:xfrm>
            <a:off x="1634021" y="2645093"/>
            <a:ext cx="537637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153" name="Google Shape;153;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5" name="Google Shape;155;p6"/>
          <p:cNvSpPr txBox="1"/>
          <p:nvPr/>
        </p:nvSpPr>
        <p:spPr>
          <a:xfrm>
            <a:off x="1124664" y="1931487"/>
            <a:ext cx="437126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The end users of this project are the organization’s employees and managers. </a:t>
            </a: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Employees will benefit from improved career development opportunities, better compensation, and enhanced work-life balance, while managers will experience reduced turnover, improved team stability, and higher productivity. </a:t>
            </a:r>
            <a:br>
              <a:rPr b="1" lang="en-IN" sz="1800">
                <a:solidFill>
                  <a:schemeClr val="dk1"/>
                </a:solidFill>
                <a:latin typeface="Calibri"/>
                <a:ea typeface="Calibri"/>
                <a:cs typeface="Calibri"/>
                <a:sym typeface="Calibri"/>
              </a:rPr>
            </a:br>
            <a:br>
              <a:rPr b="1" lang="en-IN" sz="1800">
                <a:solidFill>
                  <a:schemeClr val="dk1"/>
                </a:solidFill>
                <a:latin typeface="Calibri"/>
                <a:ea typeface="Calibri"/>
                <a:cs typeface="Calibri"/>
                <a:sym typeface="Calibri"/>
              </a:rPr>
            </a:br>
            <a:r>
              <a:rPr b="1" lang="en-IN" sz="1800">
                <a:solidFill>
                  <a:schemeClr val="dk1"/>
                </a:solidFill>
                <a:latin typeface="Calibri"/>
                <a:ea typeface="Calibri"/>
                <a:cs typeface="Calibri"/>
                <a:sym typeface="Calibri"/>
              </a:rPr>
              <a:t>Additionally, the human resources team will utilize the strategies and tools developed to monitor and maintain employee satisfaction and retention.</a:t>
            </a:r>
            <a:endParaRPr b="1"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OUR SOLUTION AND ITS VALUE PROPOSITION</a:t>
            </a:r>
            <a:endParaRPr/>
          </a:p>
        </p:txBody>
      </p:sp>
      <p:pic>
        <p:nvPicPr>
          <p:cNvPr id="165" name="Google Shape;165;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67" name="Google Shape;167;p7"/>
          <p:cNvSpPr txBox="1"/>
          <p:nvPr/>
        </p:nvSpPr>
        <p:spPr>
          <a:xfrm>
            <a:off x="3862974" y="2281555"/>
            <a:ext cx="503653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Dataset Description</a:t>
            </a:r>
            <a:endParaRPr/>
          </a:p>
        </p:txBody>
      </p:sp>
      <p:sp>
        <p:nvSpPr>
          <p:cNvPr id="173" name="Google Shape;173;p8"/>
          <p:cNvSpPr txBox="1"/>
          <p:nvPr/>
        </p:nvSpPr>
        <p:spPr>
          <a:xfrm>
            <a:off x="1136888" y="1735893"/>
            <a:ext cx="587758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sz="1800">
              <a:solidFill>
                <a:schemeClr val="dk1"/>
              </a:solidFill>
              <a:latin typeface="Calibri"/>
              <a:ea typeface="Calibri"/>
              <a:cs typeface="Calibri"/>
              <a:sym typeface="Calibri"/>
            </a:endParaRPr>
          </a:p>
        </p:txBody>
      </p:sp>
      <p:pic>
        <p:nvPicPr>
          <p:cNvPr id="174" name="Google Shape;174;p8"/>
          <p:cNvPicPr preferRelativeResize="0"/>
          <p:nvPr/>
        </p:nvPicPr>
        <p:blipFill rotWithShape="1">
          <a:blip r:embed="rId3">
            <a:alphaModFix/>
          </a:blip>
          <a:srcRect b="0" l="0" r="0" t="0"/>
          <a:stretch/>
        </p:blipFill>
        <p:spPr>
          <a:xfrm>
            <a:off x="7014476" y="696516"/>
            <a:ext cx="4754852" cy="5470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4" name="Google Shape;184;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OUR SOLUTION</a:t>
            </a:r>
            <a:endParaRPr sz="4250"/>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2533650" y="1695450"/>
            <a:ext cx="8534018" cy="4832092"/>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b="0" i="0" lang="en-IN" sz="2800">
                <a:solidFill>
                  <a:srgbClr val="0D0D0D"/>
                </a:solidFill>
                <a:latin typeface="Times New Roman"/>
                <a:ea typeface="Times New Roman"/>
                <a:cs typeface="Times New Roman"/>
                <a:sym typeface="Times New Roman"/>
              </a:rPr>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