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50" r:id="rId4"/>
    <p:sldMasterId id="2147483652" r:id="rId5"/>
    <p:sldMasterId id="2147483654" r:id="rId6"/>
    <p:sldMasterId id="2147483668" r:id="rId7"/>
    <p:sldMasterId id="2147483670" r:id="rId8"/>
    <p:sldMasterId id="2147483672" r:id="rId9"/>
    <p:sldMasterId id="2147483674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Franklin Gothic"/>
      <p:bold r:id="rId21"/>
    </p:embeddedFont>
    <p:embeddedFont>
      <p:font typeface="Corbel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/UoG3D006GR7jantcXjVtjObB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22" Type="http://schemas.openxmlformats.org/officeDocument/2006/relationships/font" Target="fonts/Corbel-regular.fntdata"/><Relationship Id="rId21" Type="http://schemas.openxmlformats.org/officeDocument/2006/relationships/font" Target="fonts/FranklinGothic-bold.fntdata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9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customschemas.google.com/relationships/presentationmetadata" Target="metadata"/><Relationship Id="rId25" Type="http://schemas.openxmlformats.org/officeDocument/2006/relationships/font" Target="fonts/Corbel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5.xml"/><Relationship Id="rId19" Type="http://schemas.openxmlformats.org/officeDocument/2006/relationships/font" Target="fonts/LibreFranklin-italic.fntdata"/><Relationship Id="rId1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147" name="Google Shape;147;p23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48" name="Google Shape;148;p23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149" name="Google Shape;149;p23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56" name="Google Shape;156;p24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57" name="Google Shape;157;p24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5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11" type="ftr"/>
          </p:nvPr>
        </p:nvSpPr>
        <p:spPr>
          <a:xfrm>
            <a:off x="5332412" y="5883275"/>
            <a:ext cx="432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10952162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22" name="Google Shape;222;p31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1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1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>
            <p:ph idx="2" type="pic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0" type="dt"/>
          </p:nvPr>
        </p:nvSpPr>
        <p:spPr>
          <a:xfrm>
            <a:off x="2992437" y="6332537"/>
            <a:ext cx="1312862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>
            <a:off x="1495425" y="6332537"/>
            <a:ext cx="1497012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971550" y="6332537"/>
            <a:ext cx="52387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44" name="Google Shape;244;p33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5" name="Google Shape;245;p33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3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">
  <p:cSld name="Summary 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3" type="body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body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5" type="body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6" type="body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7" type="body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8" type="body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9" type="body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3" type="body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2992437" y="6332537"/>
            <a:ext cx="1312862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1495425" y="6332537"/>
            <a:ext cx="1497012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971550" y="6332537"/>
            <a:ext cx="52387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18" name="Google Shape;118;p18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9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3" Type="http://schemas.openxmlformats.org/officeDocument/2006/relationships/theme" Target="../theme/theme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9.xml"/><Relationship Id="rId3" Type="http://schemas.openxmlformats.org/officeDocument/2006/relationships/theme" Target="../theme/theme8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0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"/>
          <p:cNvGrpSpPr/>
          <p:nvPr/>
        </p:nvGrpSpPr>
        <p:grpSpPr>
          <a:xfrm>
            <a:off x="150812" y="0"/>
            <a:ext cx="2436812" cy="6858000"/>
            <a:chOff x="1320800" y="0"/>
            <a:chExt cx="2436813" cy="6858001"/>
          </a:xfrm>
        </p:grpSpPr>
        <p:sp>
          <p:nvSpPr>
            <p:cNvPr id="11" name="Google Shape;11;p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6"/>
          <p:cNvSpPr txBox="1"/>
          <p:nvPr>
            <p:ph type="title"/>
          </p:nvPr>
        </p:nvSpPr>
        <p:spPr>
          <a:xfrm>
            <a:off x="1484312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1484312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8"/>
          <p:cNvGrpSpPr/>
          <p:nvPr/>
        </p:nvGrpSpPr>
        <p:grpSpPr>
          <a:xfrm>
            <a:off x="150812" y="0"/>
            <a:ext cx="2436812" cy="6858000"/>
            <a:chOff x="1320800" y="0"/>
            <a:chExt cx="2436813" cy="6858001"/>
          </a:xfrm>
        </p:grpSpPr>
        <p:sp>
          <p:nvSpPr>
            <p:cNvPr id="24" name="Google Shape;24;p8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8"/>
          <p:cNvSpPr txBox="1"/>
          <p:nvPr>
            <p:ph type="title"/>
          </p:nvPr>
        </p:nvSpPr>
        <p:spPr>
          <a:xfrm>
            <a:off x="1484312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1484312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2992437" y="6332537"/>
            <a:ext cx="1312862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1495425" y="6332537"/>
            <a:ext cx="1497012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71550" y="6332537"/>
            <a:ext cx="52387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0"/>
          <p:cNvGrpSpPr/>
          <p:nvPr/>
        </p:nvGrpSpPr>
        <p:grpSpPr>
          <a:xfrm>
            <a:off x="150812" y="0"/>
            <a:ext cx="2436812" cy="6858000"/>
            <a:chOff x="1320800" y="0"/>
            <a:chExt cx="2436813" cy="6858001"/>
          </a:xfrm>
        </p:grpSpPr>
        <p:sp>
          <p:nvSpPr>
            <p:cNvPr id="44" name="Google Shape;44;p10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0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10"/>
          <p:cNvSpPr txBox="1"/>
          <p:nvPr>
            <p:ph type="title"/>
          </p:nvPr>
        </p:nvSpPr>
        <p:spPr>
          <a:xfrm>
            <a:off x="1484312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484312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2992437" y="6332537"/>
            <a:ext cx="1312862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1495425" y="6332537"/>
            <a:ext cx="1497012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971550" y="6332537"/>
            <a:ext cx="52387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2"/>
          <p:cNvGrpSpPr/>
          <p:nvPr/>
        </p:nvGrpSpPr>
        <p:grpSpPr>
          <a:xfrm>
            <a:off x="150812" y="0"/>
            <a:ext cx="2436812" cy="6858000"/>
            <a:chOff x="1320800" y="0"/>
            <a:chExt cx="2436813" cy="6858001"/>
          </a:xfrm>
        </p:grpSpPr>
        <p:sp>
          <p:nvSpPr>
            <p:cNvPr id="72" name="Google Shape;72;p12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2"/>
          <p:cNvSpPr txBox="1"/>
          <p:nvPr>
            <p:ph type="title"/>
          </p:nvPr>
        </p:nvSpPr>
        <p:spPr>
          <a:xfrm>
            <a:off x="1484312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1484312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6"/>
          <p:cNvGrpSpPr/>
          <p:nvPr/>
        </p:nvGrpSpPr>
        <p:grpSpPr>
          <a:xfrm>
            <a:off x="546100" y="-4762"/>
            <a:ext cx="5014912" cy="6862762"/>
            <a:chOff x="2928938" y="-4763"/>
            <a:chExt cx="5014912" cy="6862763"/>
          </a:xfrm>
        </p:grpSpPr>
        <p:sp>
          <p:nvSpPr>
            <p:cNvPr id="168" name="Google Shape;168;p26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6"/>
          <p:cNvSpPr txBox="1"/>
          <p:nvPr>
            <p:ph type="title"/>
          </p:nvPr>
        </p:nvSpPr>
        <p:spPr>
          <a:xfrm>
            <a:off x="1484312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1484312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6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11" type="ftr"/>
          </p:nvPr>
        </p:nvSpPr>
        <p:spPr>
          <a:xfrm>
            <a:off x="5332412" y="5883275"/>
            <a:ext cx="432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8"/>
          <p:cNvGrpSpPr/>
          <p:nvPr/>
        </p:nvGrpSpPr>
        <p:grpSpPr>
          <a:xfrm>
            <a:off x="150812" y="0"/>
            <a:ext cx="2436812" cy="6858000"/>
            <a:chOff x="1320800" y="0"/>
            <a:chExt cx="2436813" cy="6858001"/>
          </a:xfrm>
        </p:grpSpPr>
        <p:sp>
          <p:nvSpPr>
            <p:cNvPr id="187" name="Google Shape;187;p28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28"/>
          <p:cNvSpPr txBox="1"/>
          <p:nvPr>
            <p:ph type="title"/>
          </p:nvPr>
        </p:nvSpPr>
        <p:spPr>
          <a:xfrm>
            <a:off x="1484312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1484312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28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28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10952162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30"/>
          <p:cNvGrpSpPr/>
          <p:nvPr/>
        </p:nvGrpSpPr>
        <p:grpSpPr>
          <a:xfrm>
            <a:off x="150812" y="0"/>
            <a:ext cx="2436812" cy="6858000"/>
            <a:chOff x="1320800" y="0"/>
            <a:chExt cx="2436813" cy="6858001"/>
          </a:xfrm>
        </p:grpSpPr>
        <p:sp>
          <p:nvSpPr>
            <p:cNvPr id="206" name="Google Shape;206;p30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30"/>
          <p:cNvSpPr txBox="1"/>
          <p:nvPr/>
        </p:nvSpPr>
        <p:spPr>
          <a:xfrm>
            <a:off x="1598612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Corbel"/>
              <a:buNone/>
            </a:pPr>
            <a:r>
              <a:rPr b="0" i="0" lang="en-US" sz="8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Corbel"/>
              <a:buNone/>
            </a:pPr>
            <a:r>
              <a:rPr b="0" i="0" lang="en-US" sz="8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214" name="Google Shape;214;p30"/>
          <p:cNvSpPr txBox="1"/>
          <p:nvPr>
            <p:ph type="title"/>
          </p:nvPr>
        </p:nvSpPr>
        <p:spPr>
          <a:xfrm>
            <a:off x="1484312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1484312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30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30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2"/>
          <p:cNvGrpSpPr/>
          <p:nvPr/>
        </p:nvGrpSpPr>
        <p:grpSpPr>
          <a:xfrm>
            <a:off x="150812" y="0"/>
            <a:ext cx="2436812" cy="6858000"/>
            <a:chOff x="1320800" y="0"/>
            <a:chExt cx="2436813" cy="6858001"/>
          </a:xfrm>
        </p:grpSpPr>
        <p:sp>
          <p:nvSpPr>
            <p:cNvPr id="228" name="Google Shape;228;p32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32"/>
          <p:cNvSpPr txBox="1"/>
          <p:nvPr/>
        </p:nvSpPr>
        <p:spPr>
          <a:xfrm>
            <a:off x="1598612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Corbel"/>
              <a:buNone/>
            </a:pPr>
            <a:r>
              <a:rPr b="0" i="0" lang="en-US" sz="8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Corbel"/>
              <a:buNone/>
            </a:pPr>
            <a:r>
              <a:rPr b="0" i="0" lang="en-US" sz="8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236" name="Google Shape;236;p32"/>
          <p:cNvSpPr txBox="1"/>
          <p:nvPr>
            <p:ph type="title"/>
          </p:nvPr>
        </p:nvSpPr>
        <p:spPr>
          <a:xfrm>
            <a:off x="1484312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1484312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32"/>
          <p:cNvSpPr txBox="1"/>
          <p:nvPr>
            <p:ph idx="10" type="dt"/>
          </p:nvPr>
        </p:nvSpPr>
        <p:spPr>
          <a:xfrm>
            <a:off x="9732962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32"/>
          <p:cNvSpPr txBox="1"/>
          <p:nvPr>
            <p:ph idx="11" type="ftr"/>
          </p:nvPr>
        </p:nvSpPr>
        <p:spPr>
          <a:xfrm>
            <a:off x="2571750" y="5883275"/>
            <a:ext cx="70850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12" type="sldNum"/>
          </p:nvPr>
        </p:nvSpPr>
        <p:spPr>
          <a:xfrm>
            <a:off x="10952162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"/>
          <p:cNvSpPr txBox="1"/>
          <p:nvPr>
            <p:ph type="ctrTitle"/>
          </p:nvPr>
        </p:nvSpPr>
        <p:spPr>
          <a:xfrm>
            <a:off x="1416050" y="2462212"/>
            <a:ext cx="6461125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i="0" lang="en-US" sz="2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Basic Details of the Team and Problem Statement</a:t>
            </a:r>
            <a:endParaRPr/>
          </a:p>
        </p:txBody>
      </p:sp>
      <p:sp>
        <p:nvSpPr>
          <p:cNvPr id="253" name="Google Shape;253;p1"/>
          <p:cNvSpPr txBox="1"/>
          <p:nvPr>
            <p:ph idx="1" type="body"/>
          </p:nvPr>
        </p:nvSpPr>
        <p:spPr>
          <a:xfrm>
            <a:off x="1503362" y="2962275"/>
            <a:ext cx="6045200" cy="3044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Problem Statement Title: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b="0" i="0" lang="en-US" sz="18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8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Team Name: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b="0" i="0" lang="en-US" sz="18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8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Team Leader Name: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b="0" i="0" lang="en-US" sz="18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8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College Name: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4" name="Google Shape;254;p1"/>
          <p:cNvSpPr txBox="1"/>
          <p:nvPr/>
        </p:nvSpPr>
        <p:spPr>
          <a:xfrm>
            <a:off x="1503362" y="657900"/>
            <a:ext cx="101886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b="1" i="0" lang="en-US" sz="44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Bhumi Skill-Ed Hackathon Challenge 202</a:t>
            </a:r>
            <a:r>
              <a:rPr b="1" lang="en-US" sz="4400">
                <a:latin typeface="Corbel"/>
                <a:ea typeface="Corbel"/>
                <a:cs typeface="Corbel"/>
                <a:sym typeface="Corbel"/>
              </a:rPr>
              <a:t>5</a:t>
            </a:r>
            <a:endParaRPr sz="100"/>
          </a:p>
        </p:txBody>
      </p:sp>
      <p:sp>
        <p:nvSpPr>
          <p:cNvPr id="255" name="Google Shape;255;p1"/>
          <p:cNvSpPr/>
          <p:nvPr/>
        </p:nvSpPr>
        <p:spPr>
          <a:xfrm>
            <a:off x="9361147" y="0"/>
            <a:ext cx="2569982" cy="1171319"/>
          </a:xfrm>
          <a:custGeom>
            <a:rect b="b" l="l" r="r" t="t"/>
            <a:pathLst>
              <a:path extrusionOk="0" h="2082344" w="5271757">
                <a:moveTo>
                  <a:pt x="0" y="0"/>
                </a:moveTo>
                <a:lnTo>
                  <a:pt x="5271757" y="0"/>
                </a:lnTo>
                <a:lnTo>
                  <a:pt x="5271757" y="2082344"/>
                </a:lnTo>
                <a:lnTo>
                  <a:pt x="0" y="2082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1"/>
          <p:cNvSpPr/>
          <p:nvPr/>
        </p:nvSpPr>
        <p:spPr>
          <a:xfrm>
            <a:off x="1633650" y="199025"/>
            <a:ext cx="1485437" cy="970358"/>
          </a:xfrm>
          <a:custGeom>
            <a:rect b="b" l="l" r="r" t="t"/>
            <a:pathLst>
              <a:path extrusionOk="0" h="2132656" w="2941459">
                <a:moveTo>
                  <a:pt x="0" y="0"/>
                </a:moveTo>
                <a:lnTo>
                  <a:pt x="2941459" y="0"/>
                </a:lnTo>
                <a:lnTo>
                  <a:pt x="2941459" y="2132655"/>
                </a:lnTo>
                <a:lnTo>
                  <a:pt x="0" y="21326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"/>
          <p:cNvSpPr txBox="1"/>
          <p:nvPr>
            <p:ph idx="1" type="body"/>
          </p:nvPr>
        </p:nvSpPr>
        <p:spPr>
          <a:xfrm>
            <a:off x="7378700" y="989203"/>
            <a:ext cx="4689600" cy="26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Add process flow chart or simulated image of prototype or any relevant image related to your idea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2" name="Google Shape;262;p2"/>
          <p:cNvSpPr txBox="1"/>
          <p:nvPr>
            <p:ph type="title"/>
          </p:nvPr>
        </p:nvSpPr>
        <p:spPr>
          <a:xfrm>
            <a:off x="1386875" y="1571637"/>
            <a:ext cx="55341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i="0" lang="en-US" sz="44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Idea/Approach Details</a:t>
            </a:r>
            <a:endParaRPr/>
          </a:p>
        </p:txBody>
      </p:sp>
      <p:sp>
        <p:nvSpPr>
          <p:cNvPr id="263" name="Google Shape;263;p2"/>
          <p:cNvSpPr txBox="1"/>
          <p:nvPr>
            <p:ph idx="1" type="body"/>
          </p:nvPr>
        </p:nvSpPr>
        <p:spPr>
          <a:xfrm>
            <a:off x="1290776" y="2517600"/>
            <a:ext cx="5738700" cy="287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18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Describe your idea/Solution/Prototype here:</a:t>
            </a:r>
            <a:endParaRPr b="0" i="0" sz="16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27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⮚"/>
            </a:pPr>
            <a:r>
              <a:rPr b="0" i="0" lang="en-US" sz="16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4" name="Google Shape;264;p2"/>
          <p:cNvSpPr txBox="1"/>
          <p:nvPr/>
        </p:nvSpPr>
        <p:spPr>
          <a:xfrm>
            <a:off x="971550" y="6332537"/>
            <a:ext cx="52387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265" name="Google Shape;265;p2"/>
          <p:cNvSpPr txBox="1"/>
          <p:nvPr/>
        </p:nvSpPr>
        <p:spPr>
          <a:xfrm>
            <a:off x="1672363" y="3386613"/>
            <a:ext cx="468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266" name="Google Shape;266;p2"/>
          <p:cNvSpPr txBox="1"/>
          <p:nvPr/>
        </p:nvSpPr>
        <p:spPr>
          <a:xfrm>
            <a:off x="7378700" y="3821112"/>
            <a:ext cx="4572000" cy="2759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t/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      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t/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         </a:t>
            </a:r>
            <a:r>
              <a:rPr b="0" i="0" lang="en-US" sz="18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Describe your Technology stack here</a:t>
            </a:r>
            <a:r>
              <a:rPr b="0" i="0" lang="en-US" sz="16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endParaRPr b="0" i="0" sz="1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27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⮚"/>
            </a:pPr>
            <a:r>
              <a:rPr b="0" i="0" lang="en-US" sz="16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b="0" i="0" sz="1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7" name="Google Shape;267;p2"/>
          <p:cNvSpPr/>
          <p:nvPr/>
        </p:nvSpPr>
        <p:spPr>
          <a:xfrm>
            <a:off x="1712550" y="114000"/>
            <a:ext cx="1485437" cy="970358"/>
          </a:xfrm>
          <a:custGeom>
            <a:rect b="b" l="l" r="r" t="t"/>
            <a:pathLst>
              <a:path extrusionOk="0" h="2132656" w="2941459">
                <a:moveTo>
                  <a:pt x="0" y="0"/>
                </a:moveTo>
                <a:lnTo>
                  <a:pt x="2941459" y="0"/>
                </a:lnTo>
                <a:lnTo>
                  <a:pt x="2941459" y="2132655"/>
                </a:lnTo>
                <a:lnTo>
                  <a:pt x="0" y="21326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8" name="Google Shape;268;p2"/>
          <p:cNvSpPr/>
          <p:nvPr/>
        </p:nvSpPr>
        <p:spPr>
          <a:xfrm>
            <a:off x="9380722" y="-182125"/>
            <a:ext cx="2569982" cy="1171319"/>
          </a:xfrm>
          <a:custGeom>
            <a:rect b="b" l="l" r="r" t="t"/>
            <a:pathLst>
              <a:path extrusionOk="0" h="2082344" w="5271757">
                <a:moveTo>
                  <a:pt x="0" y="0"/>
                </a:moveTo>
                <a:lnTo>
                  <a:pt x="5271757" y="0"/>
                </a:lnTo>
                <a:lnTo>
                  <a:pt x="5271757" y="2082344"/>
                </a:lnTo>
                <a:lnTo>
                  <a:pt x="0" y="2082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"/>
          <p:cNvSpPr txBox="1"/>
          <p:nvPr>
            <p:ph type="title"/>
          </p:nvPr>
        </p:nvSpPr>
        <p:spPr>
          <a:xfrm>
            <a:off x="1712551" y="1170650"/>
            <a:ext cx="55143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i="0" lang="en-US" sz="44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Idea/Approach Details</a:t>
            </a:r>
            <a:endParaRPr/>
          </a:p>
        </p:txBody>
      </p:sp>
      <p:sp>
        <p:nvSpPr>
          <p:cNvPr id="274" name="Google Shape;274;p3"/>
          <p:cNvSpPr txBox="1"/>
          <p:nvPr>
            <p:ph idx="1" type="body"/>
          </p:nvPr>
        </p:nvSpPr>
        <p:spPr>
          <a:xfrm>
            <a:off x="1663050" y="2454901"/>
            <a:ext cx="4838700" cy="362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⮚"/>
            </a:pPr>
            <a:r>
              <a:rPr b="0" i="0" lang="en-US" sz="16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/>
          </a:p>
        </p:txBody>
      </p:sp>
      <p:sp>
        <p:nvSpPr>
          <p:cNvPr id="275" name="Google Shape;275;p3"/>
          <p:cNvSpPr txBox="1"/>
          <p:nvPr>
            <p:ph idx="1" type="body"/>
          </p:nvPr>
        </p:nvSpPr>
        <p:spPr>
          <a:xfrm>
            <a:off x="1585900" y="178175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18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Describe your Use Cases here</a:t>
            </a:r>
            <a:endParaRPr/>
          </a:p>
        </p:txBody>
      </p:sp>
      <p:sp>
        <p:nvSpPr>
          <p:cNvPr id="276" name="Google Shape;276;p3"/>
          <p:cNvSpPr txBox="1"/>
          <p:nvPr/>
        </p:nvSpPr>
        <p:spPr>
          <a:xfrm>
            <a:off x="971550" y="6332537"/>
            <a:ext cx="52387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</a:pP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277" name="Google Shape;277;p3"/>
          <p:cNvSpPr txBox="1"/>
          <p:nvPr/>
        </p:nvSpPr>
        <p:spPr>
          <a:xfrm>
            <a:off x="6846887" y="1637675"/>
            <a:ext cx="51435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None/>
            </a:pPr>
            <a:r>
              <a:rPr b="0" i="0" lang="en-US" sz="18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Describe your Dependencies / Show stopper here</a:t>
            </a:r>
            <a:endParaRPr/>
          </a:p>
        </p:txBody>
      </p:sp>
      <p:sp>
        <p:nvSpPr>
          <p:cNvPr id="278" name="Google Shape;278;p3"/>
          <p:cNvSpPr txBox="1"/>
          <p:nvPr/>
        </p:nvSpPr>
        <p:spPr>
          <a:xfrm>
            <a:off x="6846875" y="2365801"/>
            <a:ext cx="4838700" cy="3717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⮚"/>
            </a:pPr>
            <a:r>
              <a:rPr b="0" i="0" lang="en-US" sz="16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/>
          </a:p>
        </p:txBody>
      </p:sp>
      <p:sp>
        <p:nvSpPr>
          <p:cNvPr id="279" name="Google Shape;279;p3"/>
          <p:cNvSpPr/>
          <p:nvPr/>
        </p:nvSpPr>
        <p:spPr>
          <a:xfrm>
            <a:off x="1712550" y="114000"/>
            <a:ext cx="1485437" cy="970358"/>
          </a:xfrm>
          <a:custGeom>
            <a:rect b="b" l="l" r="r" t="t"/>
            <a:pathLst>
              <a:path extrusionOk="0" h="2132656" w="2941459">
                <a:moveTo>
                  <a:pt x="0" y="0"/>
                </a:moveTo>
                <a:lnTo>
                  <a:pt x="2941459" y="0"/>
                </a:lnTo>
                <a:lnTo>
                  <a:pt x="2941459" y="2132655"/>
                </a:lnTo>
                <a:lnTo>
                  <a:pt x="0" y="21326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0" name="Google Shape;280;p3"/>
          <p:cNvSpPr/>
          <p:nvPr/>
        </p:nvSpPr>
        <p:spPr>
          <a:xfrm>
            <a:off x="9380722" y="-182125"/>
            <a:ext cx="2569982" cy="1171319"/>
          </a:xfrm>
          <a:custGeom>
            <a:rect b="b" l="l" r="r" t="t"/>
            <a:pathLst>
              <a:path extrusionOk="0" h="2082344" w="5271757">
                <a:moveTo>
                  <a:pt x="0" y="0"/>
                </a:moveTo>
                <a:lnTo>
                  <a:pt x="5271757" y="0"/>
                </a:lnTo>
                <a:lnTo>
                  <a:pt x="5271757" y="2082344"/>
                </a:lnTo>
                <a:lnTo>
                  <a:pt x="0" y="2082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"/>
          <p:cNvSpPr txBox="1"/>
          <p:nvPr>
            <p:ph type="title"/>
          </p:nvPr>
        </p:nvSpPr>
        <p:spPr>
          <a:xfrm>
            <a:off x="1845950" y="1084362"/>
            <a:ext cx="66168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i="0" lang="en-US" sz="44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Team Member Details </a:t>
            </a:r>
            <a:endParaRPr/>
          </a:p>
        </p:txBody>
      </p:sp>
      <p:sp>
        <p:nvSpPr>
          <p:cNvPr id="286" name="Google Shape;286;p4"/>
          <p:cNvSpPr txBox="1"/>
          <p:nvPr>
            <p:ph idx="1" type="body"/>
          </p:nvPr>
        </p:nvSpPr>
        <p:spPr>
          <a:xfrm>
            <a:off x="2189750" y="1829650"/>
            <a:ext cx="10425000" cy="47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i="0" lang="en-US" sz="12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Team Leader Name: Type Your Name Here</a:t>
            </a:r>
            <a:endParaRPr b="0" i="0" sz="16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0" i="0" lang="en-US" sz="12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Branch (Btech/Mtech/PhD etc):			Stream (ECE, CSE etc):			Year (I,II,III,IV): </a:t>
            </a:r>
            <a:endParaRPr b="0" i="0" sz="16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0" lang="en-US" sz="12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Team Member 1 Name: Type Your Name Here</a:t>
            </a:r>
            <a:endParaRPr b="0" i="0" sz="16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0" i="0" lang="en-US" sz="12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Branch (Btech/Mtech/PhD etc):			Stream (ECE, CSE etc):			Year (I,II,III,IV): </a:t>
            </a:r>
            <a:endParaRPr b="0" i="0" sz="16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0" lang="en-US" sz="12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Team Member 2 Name: Type Your Name Here</a:t>
            </a:r>
            <a:endParaRPr b="0" i="0" sz="16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0" i="0" lang="en-US" sz="12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Branch (Btech/Mtech/PhD etc):			Stream (ECE, CSE etc):			Year (I,II,III,IV): </a:t>
            </a:r>
            <a:endParaRPr b="0" i="0" sz="16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0" lang="en-US" sz="12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Team Member 3 Name: Type Your Name Here</a:t>
            </a:r>
            <a:endParaRPr b="0" i="0" sz="16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0" i="0" lang="en-US" sz="12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Branch (Btech/Mtech/PhD etc):			Stream (ECE, CSE etc):			Year (I,II,III,IV): </a:t>
            </a:r>
            <a:endParaRPr b="0" i="0" sz="16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0" lang="en-US" sz="12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Team Member 4 Name: Type Your Name Here</a:t>
            </a:r>
            <a:endParaRPr b="0" i="0" sz="16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0" i="0" lang="en-US" sz="12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Branch (Btech/Mtech/PhD etc):			Stream (ECE, CSE etc):			Year (I,II,III,IV): </a:t>
            </a:r>
            <a:endParaRPr b="0" i="0" sz="16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0" lang="en-US" sz="12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Team Member 5 Name: Type Your Name Here</a:t>
            </a:r>
            <a:endParaRPr b="0" i="0" sz="16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0" i="0" lang="en-US" sz="12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Branch (Btech/Mtech/PhD etc):			Stream (ECE, CSE etc):			Year (I,II,III,IV): </a:t>
            </a:r>
            <a:endParaRPr b="0" i="0" sz="16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i="0" sz="12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0" lang="en-US" sz="12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Team Mentor 1 Name: Type Your Name Here</a:t>
            </a:r>
            <a:endParaRPr b="0" i="0" sz="16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0" i="0" lang="en-US" sz="12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Category (Academic/Industry): 			Expertise (AI/ML/Blockchain etc): 		Domain Experience (in years):    </a:t>
            </a:r>
            <a:endParaRPr/>
          </a:p>
        </p:txBody>
      </p:sp>
      <p:sp>
        <p:nvSpPr>
          <p:cNvPr id="287" name="Google Shape;287;p4"/>
          <p:cNvSpPr/>
          <p:nvPr/>
        </p:nvSpPr>
        <p:spPr>
          <a:xfrm>
            <a:off x="1712550" y="114000"/>
            <a:ext cx="1485437" cy="970358"/>
          </a:xfrm>
          <a:custGeom>
            <a:rect b="b" l="l" r="r" t="t"/>
            <a:pathLst>
              <a:path extrusionOk="0" h="2132656" w="2941459">
                <a:moveTo>
                  <a:pt x="0" y="0"/>
                </a:moveTo>
                <a:lnTo>
                  <a:pt x="2941459" y="0"/>
                </a:lnTo>
                <a:lnTo>
                  <a:pt x="2941459" y="2132655"/>
                </a:lnTo>
                <a:lnTo>
                  <a:pt x="0" y="21326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9380722" y="-182125"/>
            <a:ext cx="2569982" cy="1171319"/>
          </a:xfrm>
          <a:custGeom>
            <a:rect b="b" l="l" r="r" t="t"/>
            <a:pathLst>
              <a:path extrusionOk="0" h="2082344" w="5271757">
                <a:moveTo>
                  <a:pt x="0" y="0"/>
                </a:moveTo>
                <a:lnTo>
                  <a:pt x="5271757" y="0"/>
                </a:lnTo>
                <a:lnTo>
                  <a:pt x="5271757" y="2082344"/>
                </a:lnTo>
                <a:lnTo>
                  <a:pt x="0" y="2082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"/>
          <p:cNvSpPr txBox="1"/>
          <p:nvPr>
            <p:ph type="title"/>
          </p:nvPr>
        </p:nvSpPr>
        <p:spPr>
          <a:xfrm>
            <a:off x="1679563" y="1092087"/>
            <a:ext cx="49419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i="0" lang="en-US" sz="44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Important Pointers</a:t>
            </a:r>
            <a:endParaRPr/>
          </a:p>
        </p:txBody>
      </p:sp>
      <p:sp>
        <p:nvSpPr>
          <p:cNvPr id="294" name="Google Shape;294;p5"/>
          <p:cNvSpPr txBox="1"/>
          <p:nvPr>
            <p:ph idx="1" type="body"/>
          </p:nvPr>
        </p:nvSpPr>
        <p:spPr>
          <a:xfrm>
            <a:off x="1679575" y="2281125"/>
            <a:ext cx="1057290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⮚"/>
            </a:pPr>
            <a:r>
              <a:rPr b="0" i="0" lang="en-US" sz="2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Kindly keep the maximum slides limit to 4 pages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⮚"/>
            </a:pPr>
            <a:r>
              <a:rPr b="0" i="0" lang="en-US" sz="2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All the topics should be utilized for description of your idea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⮚"/>
            </a:pPr>
            <a:r>
              <a:rPr b="0" i="0" lang="en-US" sz="2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Try to avoid paragraphs and post your idea in points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⮚"/>
            </a:pPr>
            <a:r>
              <a:rPr b="0" i="0" lang="en-US" sz="2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Keep your explanation precisely and easy to understand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⮚"/>
            </a:pPr>
            <a:r>
              <a:rPr b="0" i="0" lang="en-US" sz="2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Idea should be unique and novel. If it has a business potential more weightage will be given. 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⮚"/>
            </a:pPr>
            <a:r>
              <a:rPr b="0" i="0" lang="en-US" sz="2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Apart from this PPT abstract of your idea will be asked separately while Presenting</a:t>
            </a:r>
            <a:endParaRPr/>
          </a:p>
        </p:txBody>
      </p:sp>
      <p:sp>
        <p:nvSpPr>
          <p:cNvPr id="295" name="Google Shape;295;p5"/>
          <p:cNvSpPr txBox="1"/>
          <p:nvPr>
            <p:ph idx="1" type="body"/>
          </p:nvPr>
        </p:nvSpPr>
        <p:spPr>
          <a:xfrm>
            <a:off x="1731163" y="1834200"/>
            <a:ext cx="4838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18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Please ensure below pointers are met while  </a:t>
            </a:r>
            <a:endParaRPr/>
          </a:p>
        </p:txBody>
      </p:sp>
      <p:sp>
        <p:nvSpPr>
          <p:cNvPr id="296" name="Google Shape;296;p5"/>
          <p:cNvSpPr/>
          <p:nvPr/>
        </p:nvSpPr>
        <p:spPr>
          <a:xfrm>
            <a:off x="1712550" y="114000"/>
            <a:ext cx="1485437" cy="970358"/>
          </a:xfrm>
          <a:custGeom>
            <a:rect b="b" l="l" r="r" t="t"/>
            <a:pathLst>
              <a:path extrusionOk="0" h="2132656" w="2941459">
                <a:moveTo>
                  <a:pt x="0" y="0"/>
                </a:moveTo>
                <a:lnTo>
                  <a:pt x="2941459" y="0"/>
                </a:lnTo>
                <a:lnTo>
                  <a:pt x="2941459" y="2132655"/>
                </a:lnTo>
                <a:lnTo>
                  <a:pt x="0" y="21326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7" name="Google Shape;297;p5"/>
          <p:cNvSpPr/>
          <p:nvPr/>
        </p:nvSpPr>
        <p:spPr>
          <a:xfrm>
            <a:off x="9380722" y="-182125"/>
            <a:ext cx="2569982" cy="1171319"/>
          </a:xfrm>
          <a:custGeom>
            <a:rect b="b" l="l" r="r" t="t"/>
            <a:pathLst>
              <a:path extrusionOk="0" h="2082344" w="5271757">
                <a:moveTo>
                  <a:pt x="0" y="0"/>
                </a:moveTo>
                <a:lnTo>
                  <a:pt x="5271757" y="0"/>
                </a:lnTo>
                <a:lnTo>
                  <a:pt x="5271757" y="2082344"/>
                </a:lnTo>
                <a:lnTo>
                  <a:pt x="0" y="2082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5_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7_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6_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2022-02-11T07:14:46Z</dcterms:created>
  <dc:creator>Sarim Moin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str>0x01010079F111ED35F8CC479449609E8A0923A6</vt:lpstr>
  </property>
</Properties>
</file>