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68559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3600"/>
              <a:buFont typeface="Arial"/>
              <a:buNone/>
            </a:pPr>
            <a:r>
              <a:rPr lang="en-US" sz="2800" b="1" dirty="0">
                <a:solidFill>
                  <a:schemeClr val="accent1"/>
                </a:solidFill>
                <a:latin typeface="Arial" panose="020B0604020202020204" pitchFamily="34" charset="0"/>
                <a:cs typeface="Arial" panose="020B0604020202020204" pitchFamily="34" charset="0"/>
              </a:rPr>
              <a:t>KEY LOGGERS &amp; SECURITY IMPLEMENTATION</a:t>
            </a:r>
            <a:endParaRPr sz="2800" b="1"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475232" y="3812781"/>
            <a:ext cx="10716768" cy="1938952"/>
          </a:xfrm>
          <a:prstGeom prst="rect">
            <a:avLst/>
          </a:prstGeom>
          <a:noFill/>
          <a:ln>
            <a:noFill/>
          </a:ln>
        </p:spPr>
        <p:txBody>
          <a:bodyPr spcFirstLastPara="1" wrap="square" lIns="91425" tIns="45700" rIns="91425" bIns="45700" anchor="t" anchorCtr="0">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 Madhumithra.P</a:t>
            </a:r>
          </a:p>
          <a:p>
            <a:r>
              <a:rPr lang="en-US" sz="2400" b="1" dirty="0">
                <a:solidFill>
                  <a:schemeClr val="accent1">
                    <a:lumMod val="75000"/>
                  </a:schemeClr>
                </a:solidFill>
                <a:latin typeface="Arial"/>
                <a:cs typeface="Arial"/>
              </a:rPr>
              <a:t>College Name : Jeppiaar Institute of Technology</a:t>
            </a:r>
          </a:p>
          <a:p>
            <a:r>
              <a:rPr lang="en-US" sz="2400" b="1" dirty="0">
                <a:solidFill>
                  <a:schemeClr val="accent1">
                    <a:lumMod val="75000"/>
                  </a:schemeClr>
                </a:solidFill>
                <a:latin typeface="Arial"/>
                <a:cs typeface="Arial"/>
              </a:rPr>
              <a:t>Department : B. tech Artificial Intelligence and Data Science</a:t>
            </a:r>
          </a:p>
          <a:p>
            <a:pPr marL="0" marR="0" lvl="0" indent="0" rtl="0">
              <a:spcBef>
                <a:spcPts val="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r>
              <a:rPr lang="en-US" altLang="en-US" sz="1800" dirty="0">
                <a:latin typeface="Arial" panose="020B0604020202020204" pitchFamily="34" charset="0"/>
                <a:ea typeface="Franklin Gothic Book" panose="020B0503020102020204" pitchFamily="34" charset="0"/>
                <a:cs typeface="Arial" panose="020B0604020202020204" pitchFamily="34" charset="0"/>
              </a:rPr>
              <a:t>(Technology Used)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Arial"/>
                <a:ea typeface="Arial"/>
                <a:cs typeface="Arial"/>
                <a:sym typeface="Arial"/>
              </a:rPr>
              <a:t>Initialization:</a:t>
            </a:r>
            <a:r>
              <a:rPr lang="en-IN" sz="2400" b="0" i="0" dirty="0">
                <a:solidFill>
                  <a:schemeClr val="dk1"/>
                </a:solidFill>
                <a:latin typeface="Arial"/>
                <a:ea typeface="Arial"/>
                <a:cs typeface="Arial"/>
                <a:sym typeface="Arial"/>
              </a:rPr>
              <a:t> Initialize necessary variables and flags.</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Event Handling:</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on_press</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pressed and held keys.</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on_release</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released keys and manages flag state.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Logging:</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generate_text_log</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Saves keystrokes in a text file.</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generate_json_file</a:t>
            </a:r>
            <a:r>
              <a:rPr lang="en-IN" sz="2000" b="0" i="1" dirty="0">
                <a:solidFill>
                  <a:schemeClr val="dk1"/>
                </a:solidFill>
                <a:latin typeface="Arial"/>
                <a:ea typeface="Arial"/>
                <a:cs typeface="Arial"/>
                <a:sym typeface="Arial"/>
              </a:rPr>
              <a:t>(</a:t>
            </a:r>
            <a:r>
              <a:rPr lang="en-IN" sz="2000" b="0" i="1" dirty="0" err="1">
                <a:solidFill>
                  <a:schemeClr val="dk1"/>
                </a:solidFill>
                <a:latin typeface="Arial"/>
                <a:ea typeface="Arial"/>
                <a:cs typeface="Arial"/>
                <a:sym typeface="Arial"/>
              </a:rPr>
              <a:t>keys_used</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Saves keystrokes in a JSON file.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Keylogger Control:</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start_keylogger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Initiates keylogging process.</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stop_keylogger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Stops keylogging.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559</Words>
  <Application>Microsoft Office PowerPoint</Application>
  <PresentationFormat>Widescreen</PresentationFormat>
  <Paragraphs>54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Franklin Gothic</vt:lpstr>
      <vt:lpstr>Libre Franklin</vt:lpstr>
      <vt:lpstr>Arial</vt:lpstr>
      <vt:lpstr>DividendVTI</vt:lpstr>
      <vt:lpstr>KEY LOGGERS &amp; SECURITY IMPLEMENTATION</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Thilagarajan V</dc:creator>
  <cp:lastModifiedBy>madhu mithra</cp:lastModifiedBy>
  <cp:revision>4</cp:revision>
  <dcterms:modified xsi:type="dcterms:W3CDTF">2024-04-04T17:22:20Z</dcterms:modified>
</cp:coreProperties>
</file>