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E60F0-C40C-234E-A56F-9D698FEE16B8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87492-49A5-6C47-8FD6-966B3A14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87492-49A5-6C47-8FD6-966B3A143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890A-5BF6-E54C-8FB7-B98507C5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498C-2C88-5140-8747-95CBE9C0D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C2B-8B75-1448-940D-5EEFC7C0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719F-078D-2440-8D30-BC7FFE50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DCA8-0DD3-1741-8266-12EB1434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719C-9D9F-924D-9A92-0ED0EF4C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597E-A83F-1145-BF72-9474B9BF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4FBE-4202-704B-AB16-CCF3A603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4D64-F7E7-6448-9A79-9D6C87CF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9412-01EE-EC48-BA88-CF866F6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576E3-FAF9-D646-8E8E-AA33E04FF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D0A9-52A8-D446-A084-751F8086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08A4-C4A5-1945-8FF2-657B874F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E222-1F1F-2D47-8D60-A066E9BC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58E2-7229-4344-90CE-E3139ABA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83DD-7834-C042-AB76-EC577AE0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AAD0-EDC5-7643-AF52-3C5EA2EB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14E6-367A-2D40-AA89-4BDDE510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FC79-AEF1-0146-9B19-45EC8E70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C360-A7DD-584F-A693-1607884C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C6CF-8B98-3042-BABE-090E698B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570F-3340-9B44-9745-0FF39FCA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5D19-19A3-0E4A-B5CC-524BEC8E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1412-84B1-3E42-B2C6-EE53108D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61C2-69A8-0041-8A45-A3D4AD8F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67CC-7C2D-7046-80CF-EE365E02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62FB-E0CD-B74E-98BF-008A669EC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1F1A-8AEB-094D-BBEC-4D1498E2D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C527-5B17-8B47-9971-8DC483BA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FA8D1-B30F-D14F-98AF-F8D70C04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96B11-94C3-324D-B195-325761EE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7F2-BF72-B249-AB88-55CC2915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BC070-2FD8-F543-A84D-D873BCCE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63EFE-48E3-1740-BF19-089B1043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56B69-3E83-9D4D-A9CB-2088612BB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53E75-A3DD-F646-909B-4CB5DA37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42076-70A3-0745-B7F1-1A368430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D3953-5E17-FE4D-BABC-1E329B68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4BCD-46AA-264E-892E-7979B653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220-9B4C-484C-A20B-8693CAC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C2A75-54EE-EF4D-A8D9-36F83357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0AF04-BAA4-DF4F-9D76-C4B3747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8245-7ED1-1E44-9A2C-E032C7BD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4AB00-3C63-DF48-BF7D-43CF5060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3869B-CFDB-E74C-B9E2-5EEFDD19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2523E-130E-9243-9DC5-75EBF876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45E4-221C-174B-A314-7C06FBF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749C-D513-C542-B2F6-53F834EA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EA514-5AB4-8D45-99BA-5D73C6DD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59F4-FF2D-A040-B819-9AAC0E6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45C5-D796-4745-87A7-09082096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BD61-734A-784F-B079-4266682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2927-06E6-2548-8C2D-2D2F98C9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60133-D2A0-4949-91DB-2C6F96586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B25DD-B20A-6E4B-B317-9147813E3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BA94-8A8F-8E47-A126-92FAD354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B165-E83B-8E48-B857-27F93AEB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1B19-58CE-A547-8739-59C47A4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9B527-179C-2441-9A74-155A89F7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BBC6E-D67A-E043-99BA-BEB9135F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902D-4785-E547-8F9F-228B9D59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08A6-E2BD-A84F-BD3E-76506818EC7B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E77-C77B-864F-A2F0-9E4D774CF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24ED-5F03-874E-8975-8E8BCE9C1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E18A-258E-2848-882C-CAE1AF61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E530-CE22-554C-A83F-C8C5CFF04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5EEE5-ACA3-ED45-8E63-0B3053389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severity</a:t>
            </a:r>
          </a:p>
        </p:txBody>
      </p:sp>
    </p:spTree>
    <p:extLst>
      <p:ext uri="{BB962C8B-B14F-4D97-AF65-F5344CB8AC3E}">
        <p14:creationId xmlns:p14="http://schemas.microsoft.com/office/powerpoint/2010/main" val="150844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AAF8-D4C7-7F44-B418-A883D0D6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condition and accidents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45DB0A-FA53-6F49-8975-38FD3872DE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7222" y="1825625"/>
            <a:ext cx="10126578" cy="49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63CC-3263-544A-99FB-0F7146B0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conditions </a:t>
            </a:r>
            <a:r>
              <a:rPr lang="en-US"/>
              <a:t>and accidents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92C52-D8C1-B141-BE21-626A887A2A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32" y="1825624"/>
            <a:ext cx="10655967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924C-DF99-924A-B31A-364B349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various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5B2772-73C4-0E4D-BE30-E0A34E08D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70188"/>
            <a:ext cx="353943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 Jaccard index: 0.48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 F1-score: 0.60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DT Jaccard index: 0.50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DT F1-score: 0.58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SVM Jaccard index: 0.50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SVM F1-score: 0.58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LR Jaccard index: 0.50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LR F1-score: 0.58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Car</vt:lpstr>
      <vt:lpstr>Road condition and accidents</vt:lpstr>
      <vt:lpstr>Light conditions and accidents</vt:lpstr>
      <vt:lpstr>Evaluation of various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</dc:title>
  <dc:creator>Subramanian Karthikes, Madhumithra</dc:creator>
  <cp:lastModifiedBy>Subramanian Karthikes, Madhumithra</cp:lastModifiedBy>
  <cp:revision>1</cp:revision>
  <dcterms:created xsi:type="dcterms:W3CDTF">2020-08-31T18:29:08Z</dcterms:created>
  <dcterms:modified xsi:type="dcterms:W3CDTF">2020-08-31T18:32:47Z</dcterms:modified>
</cp:coreProperties>
</file>