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76" r:id="rId8"/>
    <p:sldId id="277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F07EF-D0B4-41FB-B686-D6F3D62E3502}" v="21" dt="2024-04-24T05:47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AF7E8-E333-4731-89C8-C315D835418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DE5287-2E29-4747-AB5D-59D34A74663C}">
      <dgm:prSet/>
      <dgm:spPr/>
      <dgm:t>
        <a:bodyPr/>
        <a:lstStyle/>
        <a:p>
          <a:r>
            <a:rPr lang="en-US"/>
            <a:t>Key Insights</a:t>
          </a:r>
        </a:p>
      </dgm:t>
    </dgm:pt>
    <dgm:pt modelId="{EFBF3335-9C99-4509-8E24-D60069ED625E}" type="parTrans" cxnId="{7CE282F3-16A9-4C76-9EA3-F8DCEAFC08C7}">
      <dgm:prSet/>
      <dgm:spPr/>
      <dgm:t>
        <a:bodyPr/>
        <a:lstStyle/>
        <a:p>
          <a:endParaRPr lang="en-US"/>
        </a:p>
      </dgm:t>
    </dgm:pt>
    <dgm:pt modelId="{B1C418DF-2550-46FE-8088-0E81DF09E03A}" type="sibTrans" cxnId="{7CE282F3-16A9-4C76-9EA3-F8DCEAFC08C7}">
      <dgm:prSet/>
      <dgm:spPr/>
      <dgm:t>
        <a:bodyPr/>
        <a:lstStyle/>
        <a:p>
          <a:endParaRPr lang="en-US"/>
        </a:p>
      </dgm:t>
    </dgm:pt>
    <dgm:pt modelId="{A9CF1739-2E75-4C57-9EEA-EB3C7FADF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30-40 Age Group:</a:t>
          </a:r>
          <a:r>
            <a:rPr lang="en-US"/>
            <a:t> Highest transaction percentage (28.6%) with average sale of ₹1268</a:t>
          </a:r>
        </a:p>
      </dgm:t>
    </dgm:pt>
    <dgm:pt modelId="{A2BA61FB-4A19-4801-87A4-EF57191413F4}" type="parTrans" cxnId="{E0112F8C-3379-4664-A3E0-6818B329C16B}">
      <dgm:prSet/>
      <dgm:spPr/>
      <dgm:t>
        <a:bodyPr/>
        <a:lstStyle/>
        <a:p>
          <a:endParaRPr lang="en-US"/>
        </a:p>
      </dgm:t>
    </dgm:pt>
    <dgm:pt modelId="{8F3A9E14-E59C-4B08-AF46-C5293ADF4D38}" type="sibTrans" cxnId="{E0112F8C-3379-4664-A3E0-6818B329C16B}">
      <dgm:prSet/>
      <dgm:spPr/>
      <dgm:t>
        <a:bodyPr/>
        <a:lstStyle/>
        <a:p>
          <a:endParaRPr lang="en-US"/>
        </a:p>
      </dgm:t>
    </dgm:pt>
    <dgm:pt modelId="{EB746057-5B5C-49C3-9F27-455B603651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Below 30 Age Group:</a:t>
          </a:r>
          <a:r>
            <a:rPr lang="en-US" dirty="0"/>
            <a:t> Second-highest transaction percentage (16.6%) with average sale of ₹1410.</a:t>
          </a:r>
        </a:p>
      </dgm:t>
    </dgm:pt>
    <dgm:pt modelId="{5D13F099-14C9-40FF-AA90-26B6678C887A}" type="parTrans" cxnId="{620D0E1A-71C1-4632-9BD0-17A99B14F45C}">
      <dgm:prSet/>
      <dgm:spPr/>
      <dgm:t>
        <a:bodyPr/>
        <a:lstStyle/>
        <a:p>
          <a:endParaRPr lang="en-US"/>
        </a:p>
      </dgm:t>
    </dgm:pt>
    <dgm:pt modelId="{6351797B-C5AF-4E01-8204-F0E6A1B47043}" type="sibTrans" cxnId="{620D0E1A-71C1-4632-9BD0-17A99B14F45C}">
      <dgm:prSet/>
      <dgm:spPr/>
      <dgm:t>
        <a:bodyPr/>
        <a:lstStyle/>
        <a:p>
          <a:endParaRPr lang="en-US"/>
        </a:p>
      </dgm:t>
    </dgm:pt>
    <dgm:pt modelId="{C7F015BB-C1D3-41E1-A3D4-E63C72999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Age Group: Accounts for 15.2% of total transactions with lower average sales ₹477 compared to Low Age ₹1158.</a:t>
          </a:r>
        </a:p>
      </dgm:t>
    </dgm:pt>
    <dgm:pt modelId="{441024EA-1931-4E8D-BAF3-EC3100260318}" type="parTrans" cxnId="{A583CEC4-16E2-48BA-A5AB-22D4463FAF05}">
      <dgm:prSet/>
      <dgm:spPr/>
      <dgm:t>
        <a:bodyPr/>
        <a:lstStyle/>
        <a:p>
          <a:endParaRPr lang="en-US"/>
        </a:p>
      </dgm:t>
    </dgm:pt>
    <dgm:pt modelId="{02FD53E9-781B-4545-AF28-0B0BF9DC6503}" type="sibTrans" cxnId="{A583CEC4-16E2-48BA-A5AB-22D4463FAF05}">
      <dgm:prSet/>
      <dgm:spPr/>
      <dgm:t>
        <a:bodyPr/>
        <a:lstStyle/>
        <a:p>
          <a:endParaRPr lang="en-US"/>
        </a:p>
      </dgm:t>
    </dgm:pt>
    <dgm:pt modelId="{2CF32C3F-38BF-4026-A1D7-F83680ED055D}">
      <dgm:prSet/>
      <dgm:spPr/>
      <dgm:t>
        <a:bodyPr/>
        <a:lstStyle/>
        <a:p>
          <a:r>
            <a:rPr lang="en-US"/>
            <a:t>Average Sales by Category</a:t>
          </a:r>
        </a:p>
      </dgm:t>
    </dgm:pt>
    <dgm:pt modelId="{3B938A99-1690-45C0-BC01-D98A8BAAB383}" type="parTrans" cxnId="{16CB290F-5D77-42B4-B65A-2156063DB779}">
      <dgm:prSet/>
      <dgm:spPr/>
      <dgm:t>
        <a:bodyPr/>
        <a:lstStyle/>
        <a:p>
          <a:endParaRPr lang="en-US"/>
        </a:p>
      </dgm:t>
    </dgm:pt>
    <dgm:pt modelId="{754DE3EE-DEC7-4943-8CF5-BF8D861D680A}" type="sibTrans" cxnId="{16CB290F-5D77-42B4-B65A-2156063DB779}">
      <dgm:prSet/>
      <dgm:spPr/>
      <dgm:t>
        <a:bodyPr/>
        <a:lstStyle/>
        <a:p>
          <a:endParaRPr lang="en-US"/>
        </a:p>
      </dgm:t>
    </dgm:pt>
    <dgm:pt modelId="{E73FF6CD-A67F-49C9-95D7-4C9E5B794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Medication:</a:t>
          </a:r>
          <a:r>
            <a:rPr lang="en-US"/>
            <a:t> Higher number of transactions (66.0%) but lower average sale ₹22.</a:t>
          </a:r>
        </a:p>
      </dgm:t>
    </dgm:pt>
    <dgm:pt modelId="{984BD915-08ED-4E61-8BF1-65B095B56280}" type="parTrans" cxnId="{53C6B5F9-1907-427F-B10B-D613988DA3AA}">
      <dgm:prSet/>
      <dgm:spPr/>
      <dgm:t>
        <a:bodyPr/>
        <a:lstStyle/>
        <a:p>
          <a:endParaRPr lang="en-US"/>
        </a:p>
      </dgm:t>
    </dgm:pt>
    <dgm:pt modelId="{5420E2F2-1DC3-4C68-82E0-FA2995C07774}" type="sibTrans" cxnId="{53C6B5F9-1907-427F-B10B-D613988DA3AA}">
      <dgm:prSet/>
      <dgm:spPr/>
      <dgm:t>
        <a:bodyPr/>
        <a:lstStyle/>
        <a:p>
          <a:endParaRPr lang="en-US"/>
        </a:p>
      </dgm:t>
    </dgm:pt>
    <dgm:pt modelId="{3DE921AE-E311-4EA5-A2A3-2593DC3E92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NonMedication:</a:t>
          </a:r>
          <a:r>
            <a:rPr lang="en-US"/>
            <a:t> Lower transaction percentage (34%) but higher average sale ₹2714.</a:t>
          </a:r>
        </a:p>
      </dgm:t>
    </dgm:pt>
    <dgm:pt modelId="{00177406-B187-4410-A7D0-FFB563A501E6}" type="parTrans" cxnId="{14305D65-4F2D-45CB-83D1-ED07C568137A}">
      <dgm:prSet/>
      <dgm:spPr/>
      <dgm:t>
        <a:bodyPr/>
        <a:lstStyle/>
        <a:p>
          <a:endParaRPr lang="en-US"/>
        </a:p>
      </dgm:t>
    </dgm:pt>
    <dgm:pt modelId="{E498DB1D-9475-47C5-A79F-57DBDF3149DF}" type="sibTrans" cxnId="{14305D65-4F2D-45CB-83D1-ED07C568137A}">
      <dgm:prSet/>
      <dgm:spPr/>
      <dgm:t>
        <a:bodyPr/>
        <a:lstStyle/>
        <a:p>
          <a:endParaRPr lang="en-US"/>
        </a:p>
      </dgm:t>
    </dgm:pt>
    <dgm:pt modelId="{B45DCEB6-5D0F-4D4B-AF9D-52E05017E5EE}" type="pres">
      <dgm:prSet presAssocID="{79AAF7E8-E333-4731-89C8-C315D83541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569D8D-DFDE-464A-B54C-38B51260AB2F}" type="pres">
      <dgm:prSet presAssocID="{E6DE5287-2E29-4747-AB5D-59D34A74663C}" presName="hierRoot1" presStyleCnt="0"/>
      <dgm:spPr/>
    </dgm:pt>
    <dgm:pt modelId="{1BB8DCEA-D4D4-4951-B5DD-19C5D9C1EA50}" type="pres">
      <dgm:prSet presAssocID="{E6DE5287-2E29-4747-AB5D-59D34A74663C}" presName="composite" presStyleCnt="0"/>
      <dgm:spPr/>
    </dgm:pt>
    <dgm:pt modelId="{32DE040C-A64A-487B-9B27-2452D47F3D77}" type="pres">
      <dgm:prSet presAssocID="{E6DE5287-2E29-4747-AB5D-59D34A74663C}" presName="background" presStyleLbl="node0" presStyleIdx="0" presStyleCnt="2"/>
      <dgm:spPr/>
    </dgm:pt>
    <dgm:pt modelId="{CD29DA02-54AE-443A-8C6E-87EC4060E224}" type="pres">
      <dgm:prSet presAssocID="{E6DE5287-2E29-4747-AB5D-59D34A74663C}" presName="text" presStyleLbl="fgAcc0" presStyleIdx="0" presStyleCnt="2">
        <dgm:presLayoutVars>
          <dgm:chPref val="3"/>
        </dgm:presLayoutVars>
      </dgm:prSet>
      <dgm:spPr/>
    </dgm:pt>
    <dgm:pt modelId="{1594D8D4-6D24-474C-AC45-59D14D08838B}" type="pres">
      <dgm:prSet presAssocID="{E6DE5287-2E29-4747-AB5D-59D34A74663C}" presName="hierChild2" presStyleCnt="0"/>
      <dgm:spPr/>
    </dgm:pt>
    <dgm:pt modelId="{DC0F5470-691E-40F6-B386-CC0D36450053}" type="pres">
      <dgm:prSet presAssocID="{A2BA61FB-4A19-4801-87A4-EF57191413F4}" presName="Name10" presStyleLbl="parChTrans1D2" presStyleIdx="0" presStyleCnt="5"/>
      <dgm:spPr/>
    </dgm:pt>
    <dgm:pt modelId="{B93F2A4A-7A64-4784-BE0C-D72544EE8515}" type="pres">
      <dgm:prSet presAssocID="{A9CF1739-2E75-4C57-9EEA-EB3C7FADF1BE}" presName="hierRoot2" presStyleCnt="0"/>
      <dgm:spPr/>
    </dgm:pt>
    <dgm:pt modelId="{5DE88D22-B775-4758-9650-45D561DFA9BB}" type="pres">
      <dgm:prSet presAssocID="{A9CF1739-2E75-4C57-9EEA-EB3C7FADF1BE}" presName="composite2" presStyleCnt="0"/>
      <dgm:spPr/>
    </dgm:pt>
    <dgm:pt modelId="{25CAA275-4796-4E95-A00C-A8155E1EC462}" type="pres">
      <dgm:prSet presAssocID="{A9CF1739-2E75-4C57-9EEA-EB3C7FADF1BE}" presName="background2" presStyleLbl="node2" presStyleIdx="0" presStyleCnt="5"/>
      <dgm:spPr/>
    </dgm:pt>
    <dgm:pt modelId="{4D6DF374-D300-4566-92FC-9E0F23A530BF}" type="pres">
      <dgm:prSet presAssocID="{A9CF1739-2E75-4C57-9EEA-EB3C7FADF1BE}" presName="text2" presStyleLbl="fgAcc2" presStyleIdx="0" presStyleCnt="5">
        <dgm:presLayoutVars>
          <dgm:chPref val="3"/>
        </dgm:presLayoutVars>
      </dgm:prSet>
      <dgm:spPr/>
    </dgm:pt>
    <dgm:pt modelId="{E8B1AB09-90D1-43AA-A661-62FFC10F6870}" type="pres">
      <dgm:prSet presAssocID="{A9CF1739-2E75-4C57-9EEA-EB3C7FADF1BE}" presName="hierChild3" presStyleCnt="0"/>
      <dgm:spPr/>
    </dgm:pt>
    <dgm:pt modelId="{8064A59C-1ED2-4F2C-9463-21C0E525D611}" type="pres">
      <dgm:prSet presAssocID="{5D13F099-14C9-40FF-AA90-26B6678C887A}" presName="Name10" presStyleLbl="parChTrans1D2" presStyleIdx="1" presStyleCnt="5"/>
      <dgm:spPr/>
    </dgm:pt>
    <dgm:pt modelId="{77965F47-3E81-4470-8404-638FD2FE8761}" type="pres">
      <dgm:prSet presAssocID="{EB746057-5B5C-49C3-9F27-455B603651C7}" presName="hierRoot2" presStyleCnt="0"/>
      <dgm:spPr/>
    </dgm:pt>
    <dgm:pt modelId="{8C5ACBE8-FB97-4F59-83DA-ACC33D01E1BA}" type="pres">
      <dgm:prSet presAssocID="{EB746057-5B5C-49C3-9F27-455B603651C7}" presName="composite2" presStyleCnt="0"/>
      <dgm:spPr/>
    </dgm:pt>
    <dgm:pt modelId="{AB07575E-8C3D-4B69-A80C-56FC722ECC61}" type="pres">
      <dgm:prSet presAssocID="{EB746057-5B5C-49C3-9F27-455B603651C7}" presName="background2" presStyleLbl="node2" presStyleIdx="1" presStyleCnt="5"/>
      <dgm:spPr/>
    </dgm:pt>
    <dgm:pt modelId="{15B50397-035D-4F06-87FC-C53395B8B171}" type="pres">
      <dgm:prSet presAssocID="{EB746057-5B5C-49C3-9F27-455B603651C7}" presName="text2" presStyleLbl="fgAcc2" presStyleIdx="1" presStyleCnt="5">
        <dgm:presLayoutVars>
          <dgm:chPref val="3"/>
        </dgm:presLayoutVars>
      </dgm:prSet>
      <dgm:spPr/>
    </dgm:pt>
    <dgm:pt modelId="{651CFD8C-88BB-4FF3-9F31-A72A16AC4D00}" type="pres">
      <dgm:prSet presAssocID="{EB746057-5B5C-49C3-9F27-455B603651C7}" presName="hierChild3" presStyleCnt="0"/>
      <dgm:spPr/>
    </dgm:pt>
    <dgm:pt modelId="{35D8176B-96E0-4AF1-85E2-3EB2EEC5D0B0}" type="pres">
      <dgm:prSet presAssocID="{441024EA-1931-4E8D-BAF3-EC3100260318}" presName="Name10" presStyleLbl="parChTrans1D2" presStyleIdx="2" presStyleCnt="5"/>
      <dgm:spPr/>
    </dgm:pt>
    <dgm:pt modelId="{D2D8BC08-CCC3-4F0F-A225-936A4FAF0F43}" type="pres">
      <dgm:prSet presAssocID="{C7F015BB-C1D3-41E1-A3D4-E63C72999582}" presName="hierRoot2" presStyleCnt="0"/>
      <dgm:spPr/>
    </dgm:pt>
    <dgm:pt modelId="{888C6584-CB6D-4C04-A9DD-1A9E3230D8F4}" type="pres">
      <dgm:prSet presAssocID="{C7F015BB-C1D3-41E1-A3D4-E63C72999582}" presName="composite2" presStyleCnt="0"/>
      <dgm:spPr/>
    </dgm:pt>
    <dgm:pt modelId="{C28FCA3B-91E4-4399-885D-6B224F7827F1}" type="pres">
      <dgm:prSet presAssocID="{C7F015BB-C1D3-41E1-A3D4-E63C72999582}" presName="background2" presStyleLbl="node2" presStyleIdx="2" presStyleCnt="5"/>
      <dgm:spPr/>
    </dgm:pt>
    <dgm:pt modelId="{741214FA-AA2A-45E7-9063-5E88FEB6CA0A}" type="pres">
      <dgm:prSet presAssocID="{C7F015BB-C1D3-41E1-A3D4-E63C72999582}" presName="text2" presStyleLbl="fgAcc2" presStyleIdx="2" presStyleCnt="5">
        <dgm:presLayoutVars>
          <dgm:chPref val="3"/>
        </dgm:presLayoutVars>
      </dgm:prSet>
      <dgm:spPr/>
    </dgm:pt>
    <dgm:pt modelId="{C6E5E2FF-077A-4253-B794-180138198ACD}" type="pres">
      <dgm:prSet presAssocID="{C7F015BB-C1D3-41E1-A3D4-E63C72999582}" presName="hierChild3" presStyleCnt="0"/>
      <dgm:spPr/>
    </dgm:pt>
    <dgm:pt modelId="{6CF19EC4-9908-4A84-B1AA-F2604F2E02A6}" type="pres">
      <dgm:prSet presAssocID="{2CF32C3F-38BF-4026-A1D7-F83680ED055D}" presName="hierRoot1" presStyleCnt="0"/>
      <dgm:spPr/>
    </dgm:pt>
    <dgm:pt modelId="{04F21EAA-F25B-408D-87FF-3CE31ADAC9FD}" type="pres">
      <dgm:prSet presAssocID="{2CF32C3F-38BF-4026-A1D7-F83680ED055D}" presName="composite" presStyleCnt="0"/>
      <dgm:spPr/>
    </dgm:pt>
    <dgm:pt modelId="{2BC3C558-B0DA-4248-A16D-4F0D02B41A65}" type="pres">
      <dgm:prSet presAssocID="{2CF32C3F-38BF-4026-A1D7-F83680ED055D}" presName="background" presStyleLbl="node0" presStyleIdx="1" presStyleCnt="2"/>
      <dgm:spPr/>
    </dgm:pt>
    <dgm:pt modelId="{1DC8C409-391B-43B6-8D87-85AE6C3BFA97}" type="pres">
      <dgm:prSet presAssocID="{2CF32C3F-38BF-4026-A1D7-F83680ED055D}" presName="text" presStyleLbl="fgAcc0" presStyleIdx="1" presStyleCnt="2">
        <dgm:presLayoutVars>
          <dgm:chPref val="3"/>
        </dgm:presLayoutVars>
      </dgm:prSet>
      <dgm:spPr/>
    </dgm:pt>
    <dgm:pt modelId="{2F2F5745-169C-4111-9608-3DCD595F30C8}" type="pres">
      <dgm:prSet presAssocID="{2CF32C3F-38BF-4026-A1D7-F83680ED055D}" presName="hierChild2" presStyleCnt="0"/>
      <dgm:spPr/>
    </dgm:pt>
    <dgm:pt modelId="{89B4DAF9-6BD8-49C6-88D4-FCEDB370AA2E}" type="pres">
      <dgm:prSet presAssocID="{984BD915-08ED-4E61-8BF1-65B095B56280}" presName="Name10" presStyleLbl="parChTrans1D2" presStyleIdx="3" presStyleCnt="5"/>
      <dgm:spPr/>
    </dgm:pt>
    <dgm:pt modelId="{D12C7794-1772-4B8D-8CA6-C77BF158FE6C}" type="pres">
      <dgm:prSet presAssocID="{E73FF6CD-A67F-49C9-95D7-4C9E5B79452F}" presName="hierRoot2" presStyleCnt="0"/>
      <dgm:spPr/>
    </dgm:pt>
    <dgm:pt modelId="{A84A4640-DB16-4501-8581-E38BF35B1033}" type="pres">
      <dgm:prSet presAssocID="{E73FF6CD-A67F-49C9-95D7-4C9E5B79452F}" presName="composite2" presStyleCnt="0"/>
      <dgm:spPr/>
    </dgm:pt>
    <dgm:pt modelId="{655336F4-7ABF-4477-9284-B9967CD447A2}" type="pres">
      <dgm:prSet presAssocID="{E73FF6CD-A67F-49C9-95D7-4C9E5B79452F}" presName="background2" presStyleLbl="node2" presStyleIdx="3" presStyleCnt="5"/>
      <dgm:spPr/>
    </dgm:pt>
    <dgm:pt modelId="{5549AFAB-02F6-48F1-B2DC-6813DE20BD5A}" type="pres">
      <dgm:prSet presAssocID="{E73FF6CD-A67F-49C9-95D7-4C9E5B79452F}" presName="text2" presStyleLbl="fgAcc2" presStyleIdx="3" presStyleCnt="5">
        <dgm:presLayoutVars>
          <dgm:chPref val="3"/>
        </dgm:presLayoutVars>
      </dgm:prSet>
      <dgm:spPr/>
    </dgm:pt>
    <dgm:pt modelId="{5A64ED2E-3533-4F02-BA0D-A022A28D6775}" type="pres">
      <dgm:prSet presAssocID="{E73FF6CD-A67F-49C9-95D7-4C9E5B79452F}" presName="hierChild3" presStyleCnt="0"/>
      <dgm:spPr/>
    </dgm:pt>
    <dgm:pt modelId="{1DEBE7E2-DF7B-40B3-87BE-B71AB4C6299C}" type="pres">
      <dgm:prSet presAssocID="{00177406-B187-4410-A7D0-FFB563A501E6}" presName="Name10" presStyleLbl="parChTrans1D2" presStyleIdx="4" presStyleCnt="5"/>
      <dgm:spPr/>
    </dgm:pt>
    <dgm:pt modelId="{892DAF74-4F5E-480B-BB9C-943E2AB34E21}" type="pres">
      <dgm:prSet presAssocID="{3DE921AE-E311-4EA5-A2A3-2593DC3E9211}" presName="hierRoot2" presStyleCnt="0"/>
      <dgm:spPr/>
    </dgm:pt>
    <dgm:pt modelId="{AEA934AA-B15A-4C46-80BC-53B446FE2DE9}" type="pres">
      <dgm:prSet presAssocID="{3DE921AE-E311-4EA5-A2A3-2593DC3E9211}" presName="composite2" presStyleCnt="0"/>
      <dgm:spPr/>
    </dgm:pt>
    <dgm:pt modelId="{AF6E9606-C68F-4D41-9F2F-A9A594502978}" type="pres">
      <dgm:prSet presAssocID="{3DE921AE-E311-4EA5-A2A3-2593DC3E9211}" presName="background2" presStyleLbl="node2" presStyleIdx="4" presStyleCnt="5"/>
      <dgm:spPr/>
    </dgm:pt>
    <dgm:pt modelId="{FC8E8C03-66A4-4889-9C5A-C4FB58886CFF}" type="pres">
      <dgm:prSet presAssocID="{3DE921AE-E311-4EA5-A2A3-2593DC3E9211}" presName="text2" presStyleLbl="fgAcc2" presStyleIdx="4" presStyleCnt="5">
        <dgm:presLayoutVars>
          <dgm:chPref val="3"/>
        </dgm:presLayoutVars>
      </dgm:prSet>
      <dgm:spPr/>
    </dgm:pt>
    <dgm:pt modelId="{B11B2AE3-7A52-449B-8FDA-39AC056135C8}" type="pres">
      <dgm:prSet presAssocID="{3DE921AE-E311-4EA5-A2A3-2593DC3E9211}" presName="hierChild3" presStyleCnt="0"/>
      <dgm:spPr/>
    </dgm:pt>
  </dgm:ptLst>
  <dgm:cxnLst>
    <dgm:cxn modelId="{16CB290F-5D77-42B4-B65A-2156063DB779}" srcId="{79AAF7E8-E333-4731-89C8-C315D835418B}" destId="{2CF32C3F-38BF-4026-A1D7-F83680ED055D}" srcOrd="1" destOrd="0" parTransId="{3B938A99-1690-45C0-BC01-D98A8BAAB383}" sibTransId="{754DE3EE-DEC7-4943-8CF5-BF8D861D680A}"/>
    <dgm:cxn modelId="{620D0E1A-71C1-4632-9BD0-17A99B14F45C}" srcId="{E6DE5287-2E29-4747-AB5D-59D34A74663C}" destId="{EB746057-5B5C-49C3-9F27-455B603651C7}" srcOrd="1" destOrd="0" parTransId="{5D13F099-14C9-40FF-AA90-26B6678C887A}" sibTransId="{6351797B-C5AF-4E01-8204-F0E6A1B47043}"/>
    <dgm:cxn modelId="{BDB7D43E-3AE1-4532-96B5-768753498F5D}" type="presOf" srcId="{3DE921AE-E311-4EA5-A2A3-2593DC3E9211}" destId="{FC8E8C03-66A4-4889-9C5A-C4FB58886CFF}" srcOrd="0" destOrd="0" presId="urn:microsoft.com/office/officeart/2005/8/layout/hierarchy1"/>
    <dgm:cxn modelId="{2977375C-A475-4E3A-ADB4-DA59D14997C7}" type="presOf" srcId="{2CF32C3F-38BF-4026-A1D7-F83680ED055D}" destId="{1DC8C409-391B-43B6-8D87-85AE6C3BFA97}" srcOrd="0" destOrd="0" presId="urn:microsoft.com/office/officeart/2005/8/layout/hierarchy1"/>
    <dgm:cxn modelId="{14305D65-4F2D-45CB-83D1-ED07C568137A}" srcId="{2CF32C3F-38BF-4026-A1D7-F83680ED055D}" destId="{3DE921AE-E311-4EA5-A2A3-2593DC3E9211}" srcOrd="1" destOrd="0" parTransId="{00177406-B187-4410-A7D0-FFB563A501E6}" sibTransId="{E498DB1D-9475-47C5-A79F-57DBDF3149DF}"/>
    <dgm:cxn modelId="{E8061169-8FD9-4C0F-A90F-8ED5170C2BAE}" type="presOf" srcId="{C7F015BB-C1D3-41E1-A3D4-E63C72999582}" destId="{741214FA-AA2A-45E7-9063-5E88FEB6CA0A}" srcOrd="0" destOrd="0" presId="urn:microsoft.com/office/officeart/2005/8/layout/hierarchy1"/>
    <dgm:cxn modelId="{3BCCE26C-3F2C-411B-847C-B90CAD10268F}" type="presOf" srcId="{00177406-B187-4410-A7D0-FFB563A501E6}" destId="{1DEBE7E2-DF7B-40B3-87BE-B71AB4C6299C}" srcOrd="0" destOrd="0" presId="urn:microsoft.com/office/officeart/2005/8/layout/hierarchy1"/>
    <dgm:cxn modelId="{D087404D-BA24-4D6B-BED5-0CFFED61DDAA}" type="presOf" srcId="{984BD915-08ED-4E61-8BF1-65B095B56280}" destId="{89B4DAF9-6BD8-49C6-88D4-FCEDB370AA2E}" srcOrd="0" destOrd="0" presId="urn:microsoft.com/office/officeart/2005/8/layout/hierarchy1"/>
    <dgm:cxn modelId="{033AB353-3311-45A0-9BA8-3945F9C6CFC6}" type="presOf" srcId="{A2BA61FB-4A19-4801-87A4-EF57191413F4}" destId="{DC0F5470-691E-40F6-B386-CC0D36450053}" srcOrd="0" destOrd="0" presId="urn:microsoft.com/office/officeart/2005/8/layout/hierarchy1"/>
    <dgm:cxn modelId="{BA592775-0327-4FDD-96B2-42F0381FEE92}" type="presOf" srcId="{441024EA-1931-4E8D-BAF3-EC3100260318}" destId="{35D8176B-96E0-4AF1-85E2-3EB2EEC5D0B0}" srcOrd="0" destOrd="0" presId="urn:microsoft.com/office/officeart/2005/8/layout/hierarchy1"/>
    <dgm:cxn modelId="{6D329382-3F34-4D7D-98ED-0CEDD2F26AEB}" type="presOf" srcId="{5D13F099-14C9-40FF-AA90-26B6678C887A}" destId="{8064A59C-1ED2-4F2C-9463-21C0E525D611}" srcOrd="0" destOrd="0" presId="urn:microsoft.com/office/officeart/2005/8/layout/hierarchy1"/>
    <dgm:cxn modelId="{E0112F8C-3379-4664-A3E0-6818B329C16B}" srcId="{E6DE5287-2E29-4747-AB5D-59D34A74663C}" destId="{A9CF1739-2E75-4C57-9EEA-EB3C7FADF1BE}" srcOrd="0" destOrd="0" parTransId="{A2BA61FB-4A19-4801-87A4-EF57191413F4}" sibTransId="{8F3A9E14-E59C-4B08-AF46-C5293ADF4D38}"/>
    <dgm:cxn modelId="{E826B99A-0EFB-4431-8158-3336A920E560}" type="presOf" srcId="{E6DE5287-2E29-4747-AB5D-59D34A74663C}" destId="{CD29DA02-54AE-443A-8C6E-87EC4060E224}" srcOrd="0" destOrd="0" presId="urn:microsoft.com/office/officeart/2005/8/layout/hierarchy1"/>
    <dgm:cxn modelId="{E77944BA-85B2-44A8-BB6B-656859576705}" type="presOf" srcId="{E73FF6CD-A67F-49C9-95D7-4C9E5B79452F}" destId="{5549AFAB-02F6-48F1-B2DC-6813DE20BD5A}" srcOrd="0" destOrd="0" presId="urn:microsoft.com/office/officeart/2005/8/layout/hierarchy1"/>
    <dgm:cxn modelId="{A583CEC4-16E2-48BA-A5AB-22D4463FAF05}" srcId="{E6DE5287-2E29-4747-AB5D-59D34A74663C}" destId="{C7F015BB-C1D3-41E1-A3D4-E63C72999582}" srcOrd="2" destOrd="0" parTransId="{441024EA-1931-4E8D-BAF3-EC3100260318}" sibTransId="{02FD53E9-781B-4545-AF28-0B0BF9DC6503}"/>
    <dgm:cxn modelId="{F980AFD2-69C5-4C64-BE2E-3B0D66A36DB7}" type="presOf" srcId="{79AAF7E8-E333-4731-89C8-C315D835418B}" destId="{B45DCEB6-5D0F-4D4B-AF9D-52E05017E5EE}" srcOrd="0" destOrd="0" presId="urn:microsoft.com/office/officeart/2005/8/layout/hierarchy1"/>
    <dgm:cxn modelId="{F944F1E7-6435-401F-B69B-D1DE4B9EDB82}" type="presOf" srcId="{EB746057-5B5C-49C3-9F27-455B603651C7}" destId="{15B50397-035D-4F06-87FC-C53395B8B171}" srcOrd="0" destOrd="0" presId="urn:microsoft.com/office/officeart/2005/8/layout/hierarchy1"/>
    <dgm:cxn modelId="{B5E0BBEB-D1E5-4CEC-92DB-7DD3218DD44D}" type="presOf" srcId="{A9CF1739-2E75-4C57-9EEA-EB3C7FADF1BE}" destId="{4D6DF374-D300-4566-92FC-9E0F23A530BF}" srcOrd="0" destOrd="0" presId="urn:microsoft.com/office/officeart/2005/8/layout/hierarchy1"/>
    <dgm:cxn modelId="{7CE282F3-16A9-4C76-9EA3-F8DCEAFC08C7}" srcId="{79AAF7E8-E333-4731-89C8-C315D835418B}" destId="{E6DE5287-2E29-4747-AB5D-59D34A74663C}" srcOrd="0" destOrd="0" parTransId="{EFBF3335-9C99-4509-8E24-D60069ED625E}" sibTransId="{B1C418DF-2550-46FE-8088-0E81DF09E03A}"/>
    <dgm:cxn modelId="{53C6B5F9-1907-427F-B10B-D613988DA3AA}" srcId="{2CF32C3F-38BF-4026-A1D7-F83680ED055D}" destId="{E73FF6CD-A67F-49C9-95D7-4C9E5B79452F}" srcOrd="0" destOrd="0" parTransId="{984BD915-08ED-4E61-8BF1-65B095B56280}" sibTransId="{5420E2F2-1DC3-4C68-82E0-FA2995C07774}"/>
    <dgm:cxn modelId="{3BCAC6F1-C5F3-4A47-B782-9D6E37801562}" type="presParOf" srcId="{B45DCEB6-5D0F-4D4B-AF9D-52E05017E5EE}" destId="{AB569D8D-DFDE-464A-B54C-38B51260AB2F}" srcOrd="0" destOrd="0" presId="urn:microsoft.com/office/officeart/2005/8/layout/hierarchy1"/>
    <dgm:cxn modelId="{EB48AAE4-3DDA-4CCC-B685-233C1F305016}" type="presParOf" srcId="{AB569D8D-DFDE-464A-B54C-38B51260AB2F}" destId="{1BB8DCEA-D4D4-4951-B5DD-19C5D9C1EA50}" srcOrd="0" destOrd="0" presId="urn:microsoft.com/office/officeart/2005/8/layout/hierarchy1"/>
    <dgm:cxn modelId="{0710DB89-E572-4C07-BEC4-DA07BDAFE8E9}" type="presParOf" srcId="{1BB8DCEA-D4D4-4951-B5DD-19C5D9C1EA50}" destId="{32DE040C-A64A-487B-9B27-2452D47F3D77}" srcOrd="0" destOrd="0" presId="urn:microsoft.com/office/officeart/2005/8/layout/hierarchy1"/>
    <dgm:cxn modelId="{76EB5094-D397-4638-A712-53911C33D93B}" type="presParOf" srcId="{1BB8DCEA-D4D4-4951-B5DD-19C5D9C1EA50}" destId="{CD29DA02-54AE-443A-8C6E-87EC4060E224}" srcOrd="1" destOrd="0" presId="urn:microsoft.com/office/officeart/2005/8/layout/hierarchy1"/>
    <dgm:cxn modelId="{946B68BD-A8F3-42C4-B79B-7E07FA8BCE13}" type="presParOf" srcId="{AB569D8D-DFDE-464A-B54C-38B51260AB2F}" destId="{1594D8D4-6D24-474C-AC45-59D14D08838B}" srcOrd="1" destOrd="0" presId="urn:microsoft.com/office/officeart/2005/8/layout/hierarchy1"/>
    <dgm:cxn modelId="{F314069A-241B-488E-BF04-8BBEC8C510A3}" type="presParOf" srcId="{1594D8D4-6D24-474C-AC45-59D14D08838B}" destId="{DC0F5470-691E-40F6-B386-CC0D36450053}" srcOrd="0" destOrd="0" presId="urn:microsoft.com/office/officeart/2005/8/layout/hierarchy1"/>
    <dgm:cxn modelId="{F9D0A896-C685-442A-9F53-DF528D2A331C}" type="presParOf" srcId="{1594D8D4-6D24-474C-AC45-59D14D08838B}" destId="{B93F2A4A-7A64-4784-BE0C-D72544EE8515}" srcOrd="1" destOrd="0" presId="urn:microsoft.com/office/officeart/2005/8/layout/hierarchy1"/>
    <dgm:cxn modelId="{DCF0D7CC-D80A-4182-9C45-AE9DC6DA2581}" type="presParOf" srcId="{B93F2A4A-7A64-4784-BE0C-D72544EE8515}" destId="{5DE88D22-B775-4758-9650-45D561DFA9BB}" srcOrd="0" destOrd="0" presId="urn:microsoft.com/office/officeart/2005/8/layout/hierarchy1"/>
    <dgm:cxn modelId="{C1270C63-57C2-4957-8ECC-21C53228112D}" type="presParOf" srcId="{5DE88D22-B775-4758-9650-45D561DFA9BB}" destId="{25CAA275-4796-4E95-A00C-A8155E1EC462}" srcOrd="0" destOrd="0" presId="urn:microsoft.com/office/officeart/2005/8/layout/hierarchy1"/>
    <dgm:cxn modelId="{7D74A152-6AEA-4A29-80C1-00CB42C81F0F}" type="presParOf" srcId="{5DE88D22-B775-4758-9650-45D561DFA9BB}" destId="{4D6DF374-D300-4566-92FC-9E0F23A530BF}" srcOrd="1" destOrd="0" presId="urn:microsoft.com/office/officeart/2005/8/layout/hierarchy1"/>
    <dgm:cxn modelId="{04A66B5C-EC22-40BB-9F88-C028DE590146}" type="presParOf" srcId="{B93F2A4A-7A64-4784-BE0C-D72544EE8515}" destId="{E8B1AB09-90D1-43AA-A661-62FFC10F6870}" srcOrd="1" destOrd="0" presId="urn:microsoft.com/office/officeart/2005/8/layout/hierarchy1"/>
    <dgm:cxn modelId="{90454A9A-F18F-4ECF-8091-B2F529B9E45F}" type="presParOf" srcId="{1594D8D4-6D24-474C-AC45-59D14D08838B}" destId="{8064A59C-1ED2-4F2C-9463-21C0E525D611}" srcOrd="2" destOrd="0" presId="urn:microsoft.com/office/officeart/2005/8/layout/hierarchy1"/>
    <dgm:cxn modelId="{776855AF-2F7C-48AB-93F1-CB92357B8E24}" type="presParOf" srcId="{1594D8D4-6D24-474C-AC45-59D14D08838B}" destId="{77965F47-3E81-4470-8404-638FD2FE8761}" srcOrd="3" destOrd="0" presId="urn:microsoft.com/office/officeart/2005/8/layout/hierarchy1"/>
    <dgm:cxn modelId="{AB3277EE-DAFB-4FA6-BA0C-7399C891B65C}" type="presParOf" srcId="{77965F47-3E81-4470-8404-638FD2FE8761}" destId="{8C5ACBE8-FB97-4F59-83DA-ACC33D01E1BA}" srcOrd="0" destOrd="0" presId="urn:microsoft.com/office/officeart/2005/8/layout/hierarchy1"/>
    <dgm:cxn modelId="{8B4429B4-F7B6-405E-B3E6-F468024F0FCB}" type="presParOf" srcId="{8C5ACBE8-FB97-4F59-83DA-ACC33D01E1BA}" destId="{AB07575E-8C3D-4B69-A80C-56FC722ECC61}" srcOrd="0" destOrd="0" presId="urn:microsoft.com/office/officeart/2005/8/layout/hierarchy1"/>
    <dgm:cxn modelId="{22909889-C0D8-4DF5-B349-EB10E78F5BE3}" type="presParOf" srcId="{8C5ACBE8-FB97-4F59-83DA-ACC33D01E1BA}" destId="{15B50397-035D-4F06-87FC-C53395B8B171}" srcOrd="1" destOrd="0" presId="urn:microsoft.com/office/officeart/2005/8/layout/hierarchy1"/>
    <dgm:cxn modelId="{8C0772CA-C657-4931-B14C-787EE877492D}" type="presParOf" srcId="{77965F47-3E81-4470-8404-638FD2FE8761}" destId="{651CFD8C-88BB-4FF3-9F31-A72A16AC4D00}" srcOrd="1" destOrd="0" presId="urn:microsoft.com/office/officeart/2005/8/layout/hierarchy1"/>
    <dgm:cxn modelId="{89BC1BB0-7B1F-4C3A-9B1E-A8921F4AC048}" type="presParOf" srcId="{1594D8D4-6D24-474C-AC45-59D14D08838B}" destId="{35D8176B-96E0-4AF1-85E2-3EB2EEC5D0B0}" srcOrd="4" destOrd="0" presId="urn:microsoft.com/office/officeart/2005/8/layout/hierarchy1"/>
    <dgm:cxn modelId="{F1609CA6-222E-4B7C-A751-453D04943B69}" type="presParOf" srcId="{1594D8D4-6D24-474C-AC45-59D14D08838B}" destId="{D2D8BC08-CCC3-4F0F-A225-936A4FAF0F43}" srcOrd="5" destOrd="0" presId="urn:microsoft.com/office/officeart/2005/8/layout/hierarchy1"/>
    <dgm:cxn modelId="{F4C77882-42C0-4739-8AC9-502A296577BE}" type="presParOf" srcId="{D2D8BC08-CCC3-4F0F-A225-936A4FAF0F43}" destId="{888C6584-CB6D-4C04-A9DD-1A9E3230D8F4}" srcOrd="0" destOrd="0" presId="urn:microsoft.com/office/officeart/2005/8/layout/hierarchy1"/>
    <dgm:cxn modelId="{1A4FD7D4-5B51-4950-9BC8-56B5932B7D00}" type="presParOf" srcId="{888C6584-CB6D-4C04-A9DD-1A9E3230D8F4}" destId="{C28FCA3B-91E4-4399-885D-6B224F7827F1}" srcOrd="0" destOrd="0" presId="urn:microsoft.com/office/officeart/2005/8/layout/hierarchy1"/>
    <dgm:cxn modelId="{C728D8A6-AEB1-4AE6-B206-9D6D6772E9D0}" type="presParOf" srcId="{888C6584-CB6D-4C04-A9DD-1A9E3230D8F4}" destId="{741214FA-AA2A-45E7-9063-5E88FEB6CA0A}" srcOrd="1" destOrd="0" presId="urn:microsoft.com/office/officeart/2005/8/layout/hierarchy1"/>
    <dgm:cxn modelId="{634F41AA-5676-4566-BE40-5AD8B5EC69A4}" type="presParOf" srcId="{D2D8BC08-CCC3-4F0F-A225-936A4FAF0F43}" destId="{C6E5E2FF-077A-4253-B794-180138198ACD}" srcOrd="1" destOrd="0" presId="urn:microsoft.com/office/officeart/2005/8/layout/hierarchy1"/>
    <dgm:cxn modelId="{5BA57E6B-6493-41D9-A457-5B67C060D0EE}" type="presParOf" srcId="{B45DCEB6-5D0F-4D4B-AF9D-52E05017E5EE}" destId="{6CF19EC4-9908-4A84-B1AA-F2604F2E02A6}" srcOrd="1" destOrd="0" presId="urn:microsoft.com/office/officeart/2005/8/layout/hierarchy1"/>
    <dgm:cxn modelId="{7126868A-2740-4233-A9FA-1BC55EA406C8}" type="presParOf" srcId="{6CF19EC4-9908-4A84-B1AA-F2604F2E02A6}" destId="{04F21EAA-F25B-408D-87FF-3CE31ADAC9FD}" srcOrd="0" destOrd="0" presId="urn:microsoft.com/office/officeart/2005/8/layout/hierarchy1"/>
    <dgm:cxn modelId="{6F9C2FAA-E495-4BA6-9F1B-C171D36B6269}" type="presParOf" srcId="{04F21EAA-F25B-408D-87FF-3CE31ADAC9FD}" destId="{2BC3C558-B0DA-4248-A16D-4F0D02B41A65}" srcOrd="0" destOrd="0" presId="urn:microsoft.com/office/officeart/2005/8/layout/hierarchy1"/>
    <dgm:cxn modelId="{3A16F737-BE2D-43CE-A682-B3D502C21503}" type="presParOf" srcId="{04F21EAA-F25B-408D-87FF-3CE31ADAC9FD}" destId="{1DC8C409-391B-43B6-8D87-85AE6C3BFA97}" srcOrd="1" destOrd="0" presId="urn:microsoft.com/office/officeart/2005/8/layout/hierarchy1"/>
    <dgm:cxn modelId="{8AED29F0-68F3-408F-8BEB-39A9ACE274EF}" type="presParOf" srcId="{6CF19EC4-9908-4A84-B1AA-F2604F2E02A6}" destId="{2F2F5745-169C-4111-9608-3DCD595F30C8}" srcOrd="1" destOrd="0" presId="urn:microsoft.com/office/officeart/2005/8/layout/hierarchy1"/>
    <dgm:cxn modelId="{E10910A8-4834-4642-87D7-ACA48A6B4C2D}" type="presParOf" srcId="{2F2F5745-169C-4111-9608-3DCD595F30C8}" destId="{89B4DAF9-6BD8-49C6-88D4-FCEDB370AA2E}" srcOrd="0" destOrd="0" presId="urn:microsoft.com/office/officeart/2005/8/layout/hierarchy1"/>
    <dgm:cxn modelId="{7A5DAF22-902A-47A5-A369-51E92A57C261}" type="presParOf" srcId="{2F2F5745-169C-4111-9608-3DCD595F30C8}" destId="{D12C7794-1772-4B8D-8CA6-C77BF158FE6C}" srcOrd="1" destOrd="0" presId="urn:microsoft.com/office/officeart/2005/8/layout/hierarchy1"/>
    <dgm:cxn modelId="{C597D462-CE79-4E41-866A-1ABE2DAE79C5}" type="presParOf" srcId="{D12C7794-1772-4B8D-8CA6-C77BF158FE6C}" destId="{A84A4640-DB16-4501-8581-E38BF35B1033}" srcOrd="0" destOrd="0" presId="urn:microsoft.com/office/officeart/2005/8/layout/hierarchy1"/>
    <dgm:cxn modelId="{78E13535-73E5-4C2E-A940-08C616B2A8EA}" type="presParOf" srcId="{A84A4640-DB16-4501-8581-E38BF35B1033}" destId="{655336F4-7ABF-4477-9284-B9967CD447A2}" srcOrd="0" destOrd="0" presId="urn:microsoft.com/office/officeart/2005/8/layout/hierarchy1"/>
    <dgm:cxn modelId="{4B20B644-82A8-4D69-9BFE-E6A67BB4C9A0}" type="presParOf" srcId="{A84A4640-DB16-4501-8581-E38BF35B1033}" destId="{5549AFAB-02F6-48F1-B2DC-6813DE20BD5A}" srcOrd="1" destOrd="0" presId="urn:microsoft.com/office/officeart/2005/8/layout/hierarchy1"/>
    <dgm:cxn modelId="{DC83FB90-CBAB-498A-89EA-CB50FB1941F0}" type="presParOf" srcId="{D12C7794-1772-4B8D-8CA6-C77BF158FE6C}" destId="{5A64ED2E-3533-4F02-BA0D-A022A28D6775}" srcOrd="1" destOrd="0" presId="urn:microsoft.com/office/officeart/2005/8/layout/hierarchy1"/>
    <dgm:cxn modelId="{EFE45FC8-769E-44BC-8C69-98E5A4DC7A31}" type="presParOf" srcId="{2F2F5745-169C-4111-9608-3DCD595F30C8}" destId="{1DEBE7E2-DF7B-40B3-87BE-B71AB4C6299C}" srcOrd="2" destOrd="0" presId="urn:microsoft.com/office/officeart/2005/8/layout/hierarchy1"/>
    <dgm:cxn modelId="{E1257D24-8DBB-4A0D-9156-2C79D0EA2FC0}" type="presParOf" srcId="{2F2F5745-169C-4111-9608-3DCD595F30C8}" destId="{892DAF74-4F5E-480B-BB9C-943E2AB34E21}" srcOrd="3" destOrd="0" presId="urn:microsoft.com/office/officeart/2005/8/layout/hierarchy1"/>
    <dgm:cxn modelId="{6F943246-A6A4-4A6D-8FF9-EF129AFDAADA}" type="presParOf" srcId="{892DAF74-4F5E-480B-BB9C-943E2AB34E21}" destId="{AEA934AA-B15A-4C46-80BC-53B446FE2DE9}" srcOrd="0" destOrd="0" presId="urn:microsoft.com/office/officeart/2005/8/layout/hierarchy1"/>
    <dgm:cxn modelId="{7AB1B3F8-8643-4D41-846A-D6FA94D6AB43}" type="presParOf" srcId="{AEA934AA-B15A-4C46-80BC-53B446FE2DE9}" destId="{AF6E9606-C68F-4D41-9F2F-A9A594502978}" srcOrd="0" destOrd="0" presId="urn:microsoft.com/office/officeart/2005/8/layout/hierarchy1"/>
    <dgm:cxn modelId="{3433A9CE-E044-4E52-AFE5-2C8805C1538E}" type="presParOf" srcId="{AEA934AA-B15A-4C46-80BC-53B446FE2DE9}" destId="{FC8E8C03-66A4-4889-9C5A-C4FB58886CFF}" srcOrd="1" destOrd="0" presId="urn:microsoft.com/office/officeart/2005/8/layout/hierarchy1"/>
    <dgm:cxn modelId="{C5F19E83-ACFB-427B-B9A5-4C4DE7527DE0}" type="presParOf" srcId="{892DAF74-4F5E-480B-BB9C-943E2AB34E21}" destId="{B11B2AE3-7A52-449B-8FDA-39AC056135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E54BB0-1012-4E12-A2FE-6D45B8BFF27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3183FB-A2DD-4507-89B3-A2635D49F68F}">
      <dgm:prSet/>
      <dgm:spPr/>
      <dgm:t>
        <a:bodyPr/>
        <a:lstStyle/>
        <a:p>
          <a:r>
            <a:rPr lang="en-US"/>
            <a:t>Gender</a:t>
          </a:r>
        </a:p>
      </dgm:t>
    </dgm:pt>
    <dgm:pt modelId="{8CB4DAE5-55C2-42AA-8005-C767F53BF386}" type="parTrans" cxnId="{B3089A13-37D0-4861-9869-42C066C16C02}">
      <dgm:prSet/>
      <dgm:spPr/>
      <dgm:t>
        <a:bodyPr/>
        <a:lstStyle/>
        <a:p>
          <a:endParaRPr lang="en-US"/>
        </a:p>
      </dgm:t>
    </dgm:pt>
    <dgm:pt modelId="{7A82670F-6420-4977-8EBC-4A4E3FD4F29D}" type="sibTrans" cxnId="{B3089A13-37D0-4861-9869-42C066C16C02}">
      <dgm:prSet/>
      <dgm:spPr/>
      <dgm:t>
        <a:bodyPr/>
        <a:lstStyle/>
        <a:p>
          <a:endParaRPr lang="en-US"/>
        </a:p>
      </dgm:t>
    </dgm:pt>
    <dgm:pt modelId="{6A33CA45-0A59-4B20-A8BC-8615104CAE29}">
      <dgm:prSet/>
      <dgm:spPr/>
      <dgm:t>
        <a:bodyPr/>
        <a:lstStyle/>
        <a:p>
          <a:r>
            <a:rPr lang="en-US"/>
            <a:t>Gender Analysis</a:t>
          </a:r>
        </a:p>
      </dgm:t>
    </dgm:pt>
    <dgm:pt modelId="{88ED58BA-995F-4C5C-96F0-2938ED727BE1}" type="parTrans" cxnId="{FA6F145D-7193-4C11-B63C-EBE690A5BF00}">
      <dgm:prSet/>
      <dgm:spPr/>
      <dgm:t>
        <a:bodyPr/>
        <a:lstStyle/>
        <a:p>
          <a:endParaRPr lang="en-US"/>
        </a:p>
      </dgm:t>
    </dgm:pt>
    <dgm:pt modelId="{E12FCE0B-F6B8-4AA7-AEB8-84CF563AFB5B}" type="sibTrans" cxnId="{FA6F145D-7193-4C11-B63C-EBE690A5BF00}">
      <dgm:prSet/>
      <dgm:spPr/>
      <dgm:t>
        <a:bodyPr/>
        <a:lstStyle/>
        <a:p>
          <a:endParaRPr lang="en-US"/>
        </a:p>
      </dgm:t>
    </dgm:pt>
    <dgm:pt modelId="{5B4F5FDC-12B8-454B-B02B-832712B62A8B}">
      <dgm:prSet/>
      <dgm:spPr/>
      <dgm:t>
        <a:bodyPr/>
        <a:lstStyle/>
        <a:p>
          <a:r>
            <a:rPr lang="en-US"/>
            <a:t>Women: Account for 71.9% of total transactions with average sale of ₹ 993</a:t>
          </a:r>
        </a:p>
      </dgm:t>
    </dgm:pt>
    <dgm:pt modelId="{DED52A31-3180-4F88-8FB1-9C77622A957B}" type="parTrans" cxnId="{B4841A6D-A740-4DEE-A4C2-9262A7753F9C}">
      <dgm:prSet/>
      <dgm:spPr/>
      <dgm:t>
        <a:bodyPr/>
        <a:lstStyle/>
        <a:p>
          <a:endParaRPr lang="en-US"/>
        </a:p>
      </dgm:t>
    </dgm:pt>
    <dgm:pt modelId="{5B1C22FB-C549-444F-9F8C-91FA6A0D812D}" type="sibTrans" cxnId="{B4841A6D-A740-4DEE-A4C2-9262A7753F9C}">
      <dgm:prSet/>
      <dgm:spPr/>
      <dgm:t>
        <a:bodyPr/>
        <a:lstStyle/>
        <a:p>
          <a:endParaRPr lang="en-US"/>
        </a:p>
      </dgm:t>
    </dgm:pt>
    <dgm:pt modelId="{F52C75D4-1AED-4884-887C-FFF4EB4E80DA}">
      <dgm:prSet/>
      <dgm:spPr/>
      <dgm:t>
        <a:bodyPr/>
        <a:lstStyle/>
        <a:p>
          <a:r>
            <a:rPr lang="en-US"/>
            <a:t>Men: Account for 28.1% of transactions with average sale of ₹ 789</a:t>
          </a:r>
        </a:p>
      </dgm:t>
    </dgm:pt>
    <dgm:pt modelId="{83EEC606-E06B-4670-9868-814697D03068}" type="parTrans" cxnId="{84362423-127A-4298-9480-3BAEA1B73571}">
      <dgm:prSet/>
      <dgm:spPr/>
      <dgm:t>
        <a:bodyPr/>
        <a:lstStyle/>
        <a:p>
          <a:endParaRPr lang="en-US"/>
        </a:p>
      </dgm:t>
    </dgm:pt>
    <dgm:pt modelId="{89D3CC81-E8DC-4E63-A45C-6C7B099627F8}" type="sibTrans" cxnId="{84362423-127A-4298-9480-3BAEA1B73571}">
      <dgm:prSet/>
      <dgm:spPr/>
      <dgm:t>
        <a:bodyPr/>
        <a:lstStyle/>
        <a:p>
          <a:endParaRPr lang="en-US"/>
        </a:p>
      </dgm:t>
    </dgm:pt>
    <dgm:pt modelId="{46285146-FE5C-4409-ACC5-6E9716778384}">
      <dgm:prSet/>
      <dgm:spPr/>
      <dgm:t>
        <a:bodyPr/>
        <a:lstStyle/>
        <a:p>
          <a:r>
            <a:rPr lang="en-US"/>
            <a:t>Store</a:t>
          </a:r>
        </a:p>
      </dgm:t>
    </dgm:pt>
    <dgm:pt modelId="{ED049AE6-DB47-4436-BA3D-6DE7FF63198C}" type="parTrans" cxnId="{90F42832-6D7D-471B-A9C5-FEE855D15603}">
      <dgm:prSet/>
      <dgm:spPr/>
      <dgm:t>
        <a:bodyPr/>
        <a:lstStyle/>
        <a:p>
          <a:endParaRPr lang="en-US"/>
        </a:p>
      </dgm:t>
    </dgm:pt>
    <dgm:pt modelId="{45BBADAE-9BBA-4AA3-99BA-296EA7EEEF46}" type="sibTrans" cxnId="{90F42832-6D7D-471B-A9C5-FEE855D15603}">
      <dgm:prSet/>
      <dgm:spPr/>
      <dgm:t>
        <a:bodyPr/>
        <a:lstStyle/>
        <a:p>
          <a:endParaRPr lang="en-US"/>
        </a:p>
      </dgm:t>
    </dgm:pt>
    <dgm:pt modelId="{E5CF1DB8-CD69-4CBB-B8CA-93E8624BD162}">
      <dgm:prSet/>
      <dgm:spPr/>
      <dgm:t>
        <a:bodyPr/>
        <a:lstStyle/>
        <a:p>
          <a:r>
            <a:rPr lang="en-US"/>
            <a:t>Store Analysis</a:t>
          </a:r>
        </a:p>
      </dgm:t>
    </dgm:pt>
    <dgm:pt modelId="{A924B386-4E94-470B-9556-9FDDBB63505E}" type="parTrans" cxnId="{56EFD532-A02A-4F68-9AC4-B56D1F47A20A}">
      <dgm:prSet/>
      <dgm:spPr/>
      <dgm:t>
        <a:bodyPr/>
        <a:lstStyle/>
        <a:p>
          <a:endParaRPr lang="en-US"/>
        </a:p>
      </dgm:t>
    </dgm:pt>
    <dgm:pt modelId="{F58171B4-26D2-4B72-951F-D09279A00E07}" type="sibTrans" cxnId="{56EFD532-A02A-4F68-9AC4-B56D1F47A20A}">
      <dgm:prSet/>
      <dgm:spPr/>
      <dgm:t>
        <a:bodyPr/>
        <a:lstStyle/>
        <a:p>
          <a:endParaRPr lang="en-US"/>
        </a:p>
      </dgm:t>
    </dgm:pt>
    <dgm:pt modelId="{4B70DFF7-1ABB-44F1-84F6-1B521C5933AC}">
      <dgm:prSet/>
      <dgm:spPr/>
      <dgm:t>
        <a:bodyPr/>
        <a:lstStyle/>
        <a:p>
          <a:r>
            <a:rPr lang="en-US"/>
            <a:t>Store Name 6: Highest average sales, followed by Store Name 7 and 5</a:t>
          </a:r>
        </a:p>
      </dgm:t>
    </dgm:pt>
    <dgm:pt modelId="{F265D9DE-53CF-4089-B3CB-4D36D416E18D}" type="parTrans" cxnId="{3EA0EEC9-E880-4111-9A8A-49FCC36D0E51}">
      <dgm:prSet/>
      <dgm:spPr/>
      <dgm:t>
        <a:bodyPr/>
        <a:lstStyle/>
        <a:p>
          <a:endParaRPr lang="en-US"/>
        </a:p>
      </dgm:t>
    </dgm:pt>
    <dgm:pt modelId="{FBEC607C-2231-489D-9255-29FC788C8E86}" type="sibTrans" cxnId="{3EA0EEC9-E880-4111-9A8A-49FCC36D0E51}">
      <dgm:prSet/>
      <dgm:spPr/>
      <dgm:t>
        <a:bodyPr/>
        <a:lstStyle/>
        <a:p>
          <a:endParaRPr lang="en-US"/>
        </a:p>
      </dgm:t>
    </dgm:pt>
    <dgm:pt modelId="{DCA22D71-9F23-47CA-82AD-CFE36C0394EA}">
      <dgm:prSet/>
      <dgm:spPr/>
      <dgm:t>
        <a:bodyPr/>
        <a:lstStyle/>
        <a:p>
          <a:r>
            <a:rPr lang="en-US"/>
            <a:t>Total average sales for categories A and B chain: ₹449 and ₹1,955 respectively</a:t>
          </a:r>
        </a:p>
      </dgm:t>
    </dgm:pt>
    <dgm:pt modelId="{E2256892-C402-4FA4-AC00-0AB73BE5FE82}" type="parTrans" cxnId="{24794581-6B2A-4093-9BB1-7438BE5121B8}">
      <dgm:prSet/>
      <dgm:spPr/>
      <dgm:t>
        <a:bodyPr/>
        <a:lstStyle/>
        <a:p>
          <a:endParaRPr lang="en-US"/>
        </a:p>
      </dgm:t>
    </dgm:pt>
    <dgm:pt modelId="{D0313EE7-D955-41FD-8E7F-7676748F55B7}" type="sibTrans" cxnId="{24794581-6B2A-4093-9BB1-7438BE5121B8}">
      <dgm:prSet/>
      <dgm:spPr/>
      <dgm:t>
        <a:bodyPr/>
        <a:lstStyle/>
        <a:p>
          <a:endParaRPr lang="en-US"/>
        </a:p>
      </dgm:t>
    </dgm:pt>
    <dgm:pt modelId="{05E097DD-62A7-4BF1-8884-1827DD2FA295}" type="pres">
      <dgm:prSet presAssocID="{ACE54BB0-1012-4E12-A2FE-6D45B8BFF275}" presName="Name0" presStyleCnt="0">
        <dgm:presLayoutVars>
          <dgm:dir/>
          <dgm:animLvl val="lvl"/>
          <dgm:resizeHandles val="exact"/>
        </dgm:presLayoutVars>
      </dgm:prSet>
      <dgm:spPr/>
    </dgm:pt>
    <dgm:pt modelId="{55F551FD-5759-4177-B1D9-3C223F53B5DF}" type="pres">
      <dgm:prSet presAssocID="{843183FB-A2DD-4507-89B3-A2635D49F68F}" presName="linNode" presStyleCnt="0"/>
      <dgm:spPr/>
    </dgm:pt>
    <dgm:pt modelId="{A02E681F-4FA2-4070-8096-5DD385B26B1C}" type="pres">
      <dgm:prSet presAssocID="{843183FB-A2DD-4507-89B3-A2635D49F68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3F1F1E03-BC43-40BC-BC46-993537EA1459}" type="pres">
      <dgm:prSet presAssocID="{843183FB-A2DD-4507-89B3-A2635D49F68F}" presName="descendantText" presStyleLbl="alignAccFollowNode1" presStyleIdx="0" presStyleCnt="2">
        <dgm:presLayoutVars>
          <dgm:bulletEnabled/>
        </dgm:presLayoutVars>
      </dgm:prSet>
      <dgm:spPr/>
    </dgm:pt>
    <dgm:pt modelId="{3EB75FA6-50A3-4D1C-BB33-BCC8728EBB0A}" type="pres">
      <dgm:prSet presAssocID="{7A82670F-6420-4977-8EBC-4A4E3FD4F29D}" presName="sp" presStyleCnt="0"/>
      <dgm:spPr/>
    </dgm:pt>
    <dgm:pt modelId="{827B9A59-F1F6-477E-8FBE-21C8937844DF}" type="pres">
      <dgm:prSet presAssocID="{46285146-FE5C-4409-ACC5-6E9716778384}" presName="linNode" presStyleCnt="0"/>
      <dgm:spPr/>
    </dgm:pt>
    <dgm:pt modelId="{7CE4668E-82C2-4F0D-829E-20C5D7BED17A}" type="pres">
      <dgm:prSet presAssocID="{46285146-FE5C-4409-ACC5-6E9716778384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AAEDDC20-6A26-4721-981C-A471CBC98211}" type="pres">
      <dgm:prSet presAssocID="{46285146-FE5C-4409-ACC5-6E9716778384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0A0BE04-C5E9-4E44-852F-5E73EC414532}" type="presOf" srcId="{ACE54BB0-1012-4E12-A2FE-6D45B8BFF275}" destId="{05E097DD-62A7-4BF1-8884-1827DD2FA295}" srcOrd="0" destOrd="0" presId="urn:microsoft.com/office/officeart/2016/7/layout/VerticalSolidActionList"/>
    <dgm:cxn modelId="{B3089A13-37D0-4861-9869-42C066C16C02}" srcId="{ACE54BB0-1012-4E12-A2FE-6D45B8BFF275}" destId="{843183FB-A2DD-4507-89B3-A2635D49F68F}" srcOrd="0" destOrd="0" parTransId="{8CB4DAE5-55C2-42AA-8005-C767F53BF386}" sibTransId="{7A82670F-6420-4977-8EBC-4A4E3FD4F29D}"/>
    <dgm:cxn modelId="{84362423-127A-4298-9480-3BAEA1B73571}" srcId="{6A33CA45-0A59-4B20-A8BC-8615104CAE29}" destId="{F52C75D4-1AED-4884-887C-FFF4EB4E80DA}" srcOrd="1" destOrd="0" parTransId="{83EEC606-E06B-4670-9868-814697D03068}" sibTransId="{89D3CC81-E8DC-4E63-A45C-6C7B099627F8}"/>
    <dgm:cxn modelId="{8179342A-BEFB-43B2-8893-307CF5CF619A}" type="presOf" srcId="{DCA22D71-9F23-47CA-82AD-CFE36C0394EA}" destId="{AAEDDC20-6A26-4721-981C-A471CBC98211}" srcOrd="0" destOrd="2" presId="urn:microsoft.com/office/officeart/2016/7/layout/VerticalSolidActionList"/>
    <dgm:cxn modelId="{90F42832-6D7D-471B-A9C5-FEE855D15603}" srcId="{ACE54BB0-1012-4E12-A2FE-6D45B8BFF275}" destId="{46285146-FE5C-4409-ACC5-6E9716778384}" srcOrd="1" destOrd="0" parTransId="{ED049AE6-DB47-4436-BA3D-6DE7FF63198C}" sibTransId="{45BBADAE-9BBA-4AA3-99BA-296EA7EEEF46}"/>
    <dgm:cxn modelId="{56EFD532-A02A-4F68-9AC4-B56D1F47A20A}" srcId="{46285146-FE5C-4409-ACC5-6E9716778384}" destId="{E5CF1DB8-CD69-4CBB-B8CA-93E8624BD162}" srcOrd="0" destOrd="0" parTransId="{A924B386-4E94-470B-9556-9FDDBB63505E}" sibTransId="{F58171B4-26D2-4B72-951F-D09279A00E07}"/>
    <dgm:cxn modelId="{7D3E1635-19EA-4E8A-A0D6-274C7321680B}" type="presOf" srcId="{F52C75D4-1AED-4884-887C-FFF4EB4E80DA}" destId="{3F1F1E03-BC43-40BC-BC46-993537EA1459}" srcOrd="0" destOrd="2" presId="urn:microsoft.com/office/officeart/2016/7/layout/VerticalSolidActionList"/>
    <dgm:cxn modelId="{FA6F145D-7193-4C11-B63C-EBE690A5BF00}" srcId="{843183FB-A2DD-4507-89B3-A2635D49F68F}" destId="{6A33CA45-0A59-4B20-A8BC-8615104CAE29}" srcOrd="0" destOrd="0" parTransId="{88ED58BA-995F-4C5C-96F0-2938ED727BE1}" sibTransId="{E12FCE0B-F6B8-4AA7-AEB8-84CF563AFB5B}"/>
    <dgm:cxn modelId="{B4841A6D-A740-4DEE-A4C2-9262A7753F9C}" srcId="{6A33CA45-0A59-4B20-A8BC-8615104CAE29}" destId="{5B4F5FDC-12B8-454B-B02B-832712B62A8B}" srcOrd="0" destOrd="0" parTransId="{DED52A31-3180-4F88-8FB1-9C77622A957B}" sibTransId="{5B1C22FB-C549-444F-9F8C-91FA6A0D812D}"/>
    <dgm:cxn modelId="{2FBBBE58-40F2-43ED-AC11-9A17C18649B3}" type="presOf" srcId="{46285146-FE5C-4409-ACC5-6E9716778384}" destId="{7CE4668E-82C2-4F0D-829E-20C5D7BED17A}" srcOrd="0" destOrd="0" presId="urn:microsoft.com/office/officeart/2016/7/layout/VerticalSolidActionList"/>
    <dgm:cxn modelId="{C6D4CE7C-4F0B-4915-8D5B-E1D6BA2A3837}" type="presOf" srcId="{5B4F5FDC-12B8-454B-B02B-832712B62A8B}" destId="{3F1F1E03-BC43-40BC-BC46-993537EA1459}" srcOrd="0" destOrd="1" presId="urn:microsoft.com/office/officeart/2016/7/layout/VerticalSolidActionList"/>
    <dgm:cxn modelId="{DEF9D27F-D055-415C-BB40-C145C2C82361}" type="presOf" srcId="{843183FB-A2DD-4507-89B3-A2635D49F68F}" destId="{A02E681F-4FA2-4070-8096-5DD385B26B1C}" srcOrd="0" destOrd="0" presId="urn:microsoft.com/office/officeart/2016/7/layout/VerticalSolidActionList"/>
    <dgm:cxn modelId="{24794581-6B2A-4093-9BB1-7438BE5121B8}" srcId="{E5CF1DB8-CD69-4CBB-B8CA-93E8624BD162}" destId="{DCA22D71-9F23-47CA-82AD-CFE36C0394EA}" srcOrd="1" destOrd="0" parTransId="{E2256892-C402-4FA4-AC00-0AB73BE5FE82}" sibTransId="{D0313EE7-D955-41FD-8E7F-7676748F55B7}"/>
    <dgm:cxn modelId="{7F7CC9C0-7849-451E-AC0C-C9EC4D946B3C}" type="presOf" srcId="{6A33CA45-0A59-4B20-A8BC-8615104CAE29}" destId="{3F1F1E03-BC43-40BC-BC46-993537EA1459}" srcOrd="0" destOrd="0" presId="urn:microsoft.com/office/officeart/2016/7/layout/VerticalSolidActionList"/>
    <dgm:cxn modelId="{162501C3-B8F4-4061-BBB7-5C8AB42BDF62}" type="presOf" srcId="{E5CF1DB8-CD69-4CBB-B8CA-93E8624BD162}" destId="{AAEDDC20-6A26-4721-981C-A471CBC98211}" srcOrd="0" destOrd="0" presId="urn:microsoft.com/office/officeart/2016/7/layout/VerticalSolidActionList"/>
    <dgm:cxn modelId="{3EA0EEC9-E880-4111-9A8A-49FCC36D0E51}" srcId="{E5CF1DB8-CD69-4CBB-B8CA-93E8624BD162}" destId="{4B70DFF7-1ABB-44F1-84F6-1B521C5933AC}" srcOrd="0" destOrd="0" parTransId="{F265D9DE-53CF-4089-B3CB-4D36D416E18D}" sibTransId="{FBEC607C-2231-489D-9255-29FC788C8E86}"/>
    <dgm:cxn modelId="{7CC515DE-DC86-4987-A2C8-FC8941FF8515}" type="presOf" srcId="{4B70DFF7-1ABB-44F1-84F6-1B521C5933AC}" destId="{AAEDDC20-6A26-4721-981C-A471CBC98211}" srcOrd="0" destOrd="1" presId="urn:microsoft.com/office/officeart/2016/7/layout/VerticalSolidActionList"/>
    <dgm:cxn modelId="{1CBA521D-AD20-4BB6-9873-6F3EE84A1824}" type="presParOf" srcId="{05E097DD-62A7-4BF1-8884-1827DD2FA295}" destId="{55F551FD-5759-4177-B1D9-3C223F53B5DF}" srcOrd="0" destOrd="0" presId="urn:microsoft.com/office/officeart/2016/7/layout/VerticalSolidActionList"/>
    <dgm:cxn modelId="{403A7B03-19B6-4BED-AFCD-F5E64F885474}" type="presParOf" srcId="{55F551FD-5759-4177-B1D9-3C223F53B5DF}" destId="{A02E681F-4FA2-4070-8096-5DD385B26B1C}" srcOrd="0" destOrd="0" presId="urn:microsoft.com/office/officeart/2016/7/layout/VerticalSolidActionList"/>
    <dgm:cxn modelId="{0C180447-A3D2-4847-8852-08484FE838B3}" type="presParOf" srcId="{55F551FD-5759-4177-B1D9-3C223F53B5DF}" destId="{3F1F1E03-BC43-40BC-BC46-993537EA1459}" srcOrd="1" destOrd="0" presId="urn:microsoft.com/office/officeart/2016/7/layout/VerticalSolidActionList"/>
    <dgm:cxn modelId="{64EAFBDE-0672-40A4-BEA0-360BE05F5C03}" type="presParOf" srcId="{05E097DD-62A7-4BF1-8884-1827DD2FA295}" destId="{3EB75FA6-50A3-4D1C-BB33-BCC8728EBB0A}" srcOrd="1" destOrd="0" presId="urn:microsoft.com/office/officeart/2016/7/layout/VerticalSolidActionList"/>
    <dgm:cxn modelId="{A05F2D59-81BD-4F69-803F-2864CD8D4032}" type="presParOf" srcId="{05E097DD-62A7-4BF1-8884-1827DD2FA295}" destId="{827B9A59-F1F6-477E-8FBE-21C8937844DF}" srcOrd="2" destOrd="0" presId="urn:microsoft.com/office/officeart/2016/7/layout/VerticalSolidActionList"/>
    <dgm:cxn modelId="{F0133478-CD71-49E7-99FA-A5EF2ADFA5D1}" type="presParOf" srcId="{827B9A59-F1F6-477E-8FBE-21C8937844DF}" destId="{7CE4668E-82C2-4F0D-829E-20C5D7BED17A}" srcOrd="0" destOrd="0" presId="urn:microsoft.com/office/officeart/2016/7/layout/VerticalSolidActionList"/>
    <dgm:cxn modelId="{36153E8A-E57B-4BFE-8AC4-A0BEB68CAB15}" type="presParOf" srcId="{827B9A59-F1F6-477E-8FBE-21C8937844DF}" destId="{AAEDDC20-6A26-4721-981C-A471CBC9821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68D35-17CC-4C36-A78D-9FD947C1BBD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41D6AE-AC0D-4FCF-B3F8-45736651425E}">
      <dgm:prSet/>
      <dgm:spPr/>
      <dgm:t>
        <a:bodyPr/>
        <a:lstStyle/>
        <a:p>
          <a:pPr>
            <a:defRPr b="1"/>
          </a:pPr>
          <a:r>
            <a:rPr lang="en-US"/>
            <a:t>Customer Categories and Sales</a:t>
          </a:r>
        </a:p>
      </dgm:t>
    </dgm:pt>
    <dgm:pt modelId="{2A8D6545-560A-4689-95EA-CA64307F7369}" type="parTrans" cxnId="{460C5BE6-A9BD-42E5-88CA-6319EAEC2F6E}">
      <dgm:prSet/>
      <dgm:spPr/>
      <dgm:t>
        <a:bodyPr/>
        <a:lstStyle/>
        <a:p>
          <a:endParaRPr lang="en-US"/>
        </a:p>
      </dgm:t>
    </dgm:pt>
    <dgm:pt modelId="{5F33165A-223A-4248-9242-D251C965BF56}" type="sibTrans" cxnId="{460C5BE6-A9BD-42E5-88CA-6319EAEC2F6E}">
      <dgm:prSet/>
      <dgm:spPr/>
      <dgm:t>
        <a:bodyPr/>
        <a:lstStyle/>
        <a:p>
          <a:endParaRPr lang="en-US"/>
        </a:p>
      </dgm:t>
    </dgm:pt>
    <dgm:pt modelId="{CAA8BDC9-EFA9-46F9-98C0-FCE0146CAB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"Premier" category: Highest average sales at </a:t>
          </a:r>
          <a:r>
            <a:rPr lang="en-US" b="1"/>
            <a:t>₹5,197</a:t>
          </a:r>
          <a:r>
            <a:rPr lang="en-US"/>
            <a:t> but only </a:t>
          </a:r>
          <a:r>
            <a:rPr lang="en-US" b="1"/>
            <a:t>16%</a:t>
          </a:r>
          <a:r>
            <a:rPr lang="en-US"/>
            <a:t> of total transactions</a:t>
          </a:r>
        </a:p>
      </dgm:t>
    </dgm:pt>
    <dgm:pt modelId="{B1AC44E5-527D-4F3B-A3B5-FD53E73FAFEE}" type="parTrans" cxnId="{324B23F3-913E-4C00-900A-FE06891C0AA9}">
      <dgm:prSet/>
      <dgm:spPr/>
      <dgm:t>
        <a:bodyPr/>
        <a:lstStyle/>
        <a:p>
          <a:endParaRPr lang="en-US"/>
        </a:p>
      </dgm:t>
    </dgm:pt>
    <dgm:pt modelId="{963977B8-C1AF-4FF2-BA89-6F07837FEBDD}" type="sibTrans" cxnId="{324B23F3-913E-4C00-900A-FE06891C0AA9}">
      <dgm:prSet/>
      <dgm:spPr/>
      <dgm:t>
        <a:bodyPr/>
        <a:lstStyle/>
        <a:p>
          <a:endParaRPr lang="en-US"/>
        </a:p>
      </dgm:t>
    </dgm:pt>
    <dgm:pt modelId="{5B8F8539-2018-4ED8-B349-830D5694E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"Poor" category: Highest percentage (80.5%) of total transactions but low average sales at </a:t>
          </a:r>
          <a:r>
            <a:rPr lang="en-US" b="1"/>
            <a:t>₹78</a:t>
          </a:r>
          <a:endParaRPr lang="en-US"/>
        </a:p>
      </dgm:t>
    </dgm:pt>
    <dgm:pt modelId="{AFC475FE-8370-4C2B-B5BD-599230F9E901}" type="parTrans" cxnId="{75E5279C-10F1-4DBF-AFBB-EDFAD2BF1CB7}">
      <dgm:prSet/>
      <dgm:spPr/>
      <dgm:t>
        <a:bodyPr/>
        <a:lstStyle/>
        <a:p>
          <a:endParaRPr lang="en-US"/>
        </a:p>
      </dgm:t>
    </dgm:pt>
    <dgm:pt modelId="{64B69D15-80E7-46D5-9B78-F69F0E58DA3C}" type="sibTrans" cxnId="{75E5279C-10F1-4DBF-AFBB-EDFAD2BF1CB7}">
      <dgm:prSet/>
      <dgm:spPr/>
      <dgm:t>
        <a:bodyPr/>
        <a:lstStyle/>
        <a:p>
          <a:endParaRPr lang="en-US"/>
        </a:p>
      </dgm:t>
    </dgm:pt>
    <dgm:pt modelId="{4BDCE2C8-E7C9-4E2F-865C-17FD83C286BE}">
      <dgm:prSet/>
      <dgm:spPr/>
      <dgm:t>
        <a:bodyPr/>
        <a:lstStyle/>
        <a:p>
          <a:pPr>
            <a:defRPr b="1"/>
          </a:pPr>
          <a:r>
            <a:rPr lang="en-US"/>
            <a:t>Sales Trends</a:t>
          </a:r>
        </a:p>
      </dgm:t>
    </dgm:pt>
    <dgm:pt modelId="{93C47D27-C2A7-4D91-A6D5-BC99A567AAF8}" type="parTrans" cxnId="{E94EB683-AD79-482B-A5BE-0C2FFED94D46}">
      <dgm:prSet/>
      <dgm:spPr/>
      <dgm:t>
        <a:bodyPr/>
        <a:lstStyle/>
        <a:p>
          <a:endParaRPr lang="en-US"/>
        </a:p>
      </dgm:t>
    </dgm:pt>
    <dgm:pt modelId="{0C112B8E-2165-4E0E-B1BA-7708045E04E7}" type="sibTrans" cxnId="{E94EB683-AD79-482B-A5BE-0C2FFED94D46}">
      <dgm:prSet/>
      <dgm:spPr/>
      <dgm:t>
        <a:bodyPr/>
        <a:lstStyle/>
        <a:p>
          <a:endParaRPr lang="en-US"/>
        </a:p>
      </dgm:t>
    </dgm:pt>
    <dgm:pt modelId="{ADED7DB4-D014-4039-8E64-0F73115C9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September to November: Consistent upward trend in total sales and transactions</a:t>
          </a:r>
        </a:p>
      </dgm:t>
    </dgm:pt>
    <dgm:pt modelId="{29D403D7-7E03-49D1-B5FB-577837187F3C}" type="parTrans" cxnId="{D0826D1F-8139-4C28-B5A4-D743539F95F8}">
      <dgm:prSet/>
      <dgm:spPr/>
      <dgm:t>
        <a:bodyPr/>
        <a:lstStyle/>
        <a:p>
          <a:endParaRPr lang="en-US"/>
        </a:p>
      </dgm:t>
    </dgm:pt>
    <dgm:pt modelId="{A6099A08-BBC0-43E0-8926-8B40C2D55807}" type="sibTrans" cxnId="{D0826D1F-8139-4C28-B5A4-D743539F95F8}">
      <dgm:prSet/>
      <dgm:spPr/>
      <dgm:t>
        <a:bodyPr/>
        <a:lstStyle/>
        <a:p>
          <a:endParaRPr lang="en-US"/>
        </a:p>
      </dgm:t>
    </dgm:pt>
    <dgm:pt modelId="{E716102F-D255-4932-AFB6-59A2045B4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October: Decrease in average sales but spike in total transactions</a:t>
          </a:r>
        </a:p>
      </dgm:t>
    </dgm:pt>
    <dgm:pt modelId="{2C319323-DD4E-4CBE-A7A8-9D4F4F5A71A4}" type="parTrans" cxnId="{1A77C1C1-0D47-41C7-B5A8-780523BA145E}">
      <dgm:prSet/>
      <dgm:spPr/>
      <dgm:t>
        <a:bodyPr/>
        <a:lstStyle/>
        <a:p>
          <a:endParaRPr lang="en-US"/>
        </a:p>
      </dgm:t>
    </dgm:pt>
    <dgm:pt modelId="{F3518CB1-4344-40E4-91BA-826721CE588E}" type="sibTrans" cxnId="{1A77C1C1-0D47-41C7-B5A8-780523BA145E}">
      <dgm:prSet/>
      <dgm:spPr/>
      <dgm:t>
        <a:bodyPr/>
        <a:lstStyle/>
        <a:p>
          <a:endParaRPr lang="en-US"/>
        </a:p>
      </dgm:t>
    </dgm:pt>
    <dgm:pt modelId="{3373E592-9A44-4C28-AC15-37AF3EBEFBA0}">
      <dgm:prSet/>
      <dgm:spPr/>
      <dgm:t>
        <a:bodyPr/>
        <a:lstStyle/>
        <a:p>
          <a:pPr>
            <a:defRPr b="1"/>
          </a:pPr>
          <a:r>
            <a:rPr lang="en-US"/>
            <a:t>Conclusion</a:t>
          </a:r>
        </a:p>
      </dgm:t>
    </dgm:pt>
    <dgm:pt modelId="{F1F942A2-499D-48B9-94A8-393C1CEF0CA1}" type="parTrans" cxnId="{3230543E-0991-438C-8D7F-323E826F4732}">
      <dgm:prSet/>
      <dgm:spPr/>
      <dgm:t>
        <a:bodyPr/>
        <a:lstStyle/>
        <a:p>
          <a:endParaRPr lang="en-US"/>
        </a:p>
      </dgm:t>
    </dgm:pt>
    <dgm:pt modelId="{32DDE416-892B-4301-AD12-59444EB7AA83}" type="sibTrans" cxnId="{3230543E-0991-438C-8D7F-323E826F4732}">
      <dgm:prSet/>
      <dgm:spPr/>
      <dgm:t>
        <a:bodyPr/>
        <a:lstStyle/>
        <a:p>
          <a:endParaRPr lang="en-US"/>
        </a:p>
      </dgm:t>
    </dgm:pt>
    <dgm:pt modelId="{8816162F-D032-4CF6-8FDE-57500518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Sales is </a:t>
          </a:r>
          <a:r>
            <a:rPr lang="en-US" b="1"/>
            <a:t>109.2M</a:t>
          </a:r>
          <a:r>
            <a:rPr lang="en-US"/>
            <a:t> and total average sale across all three months: </a:t>
          </a:r>
          <a:r>
            <a:rPr lang="en-US" b="1"/>
            <a:t>₹936</a:t>
          </a:r>
          <a:r>
            <a:rPr lang="en-US"/>
            <a:t> with a combined transaction count of </a:t>
          </a:r>
          <a:r>
            <a:rPr lang="en-US" b="1"/>
            <a:t>1,16,737</a:t>
          </a:r>
          <a:r>
            <a:rPr lang="en-US"/>
            <a:t>.</a:t>
          </a:r>
        </a:p>
      </dgm:t>
    </dgm:pt>
    <dgm:pt modelId="{EE1D75E1-36B7-4A38-8417-00FD1437B090}" type="parTrans" cxnId="{28A4ED22-4788-4571-BD16-8E86E8BAB15C}">
      <dgm:prSet/>
      <dgm:spPr/>
      <dgm:t>
        <a:bodyPr/>
        <a:lstStyle/>
        <a:p>
          <a:endParaRPr lang="en-US"/>
        </a:p>
      </dgm:t>
    </dgm:pt>
    <dgm:pt modelId="{6A153DB7-6D00-4A6B-96F6-5A46BBA52C41}" type="sibTrans" cxnId="{28A4ED22-4788-4571-BD16-8E86E8BAB15C}">
      <dgm:prSet/>
      <dgm:spPr/>
      <dgm:t>
        <a:bodyPr/>
        <a:lstStyle/>
        <a:p>
          <a:endParaRPr lang="en-US"/>
        </a:p>
      </dgm:t>
    </dgm:pt>
    <dgm:pt modelId="{45DE811A-9A82-48BE-996C-C019917E060F}" type="pres">
      <dgm:prSet presAssocID="{7C868D35-17CC-4C36-A78D-9FD947C1BBDB}" presName="Name0" presStyleCnt="0">
        <dgm:presLayoutVars>
          <dgm:dir/>
          <dgm:animLvl val="lvl"/>
          <dgm:resizeHandles val="exact"/>
        </dgm:presLayoutVars>
      </dgm:prSet>
      <dgm:spPr/>
    </dgm:pt>
    <dgm:pt modelId="{6F54CE94-D216-4CDE-9CE6-73FF06A2836E}" type="pres">
      <dgm:prSet presAssocID="{9341D6AE-AC0D-4FCF-B3F8-45736651425E}" presName="composite" presStyleCnt="0"/>
      <dgm:spPr/>
    </dgm:pt>
    <dgm:pt modelId="{2F804D46-C3D0-4C74-A0AF-B0021496C3C7}" type="pres">
      <dgm:prSet presAssocID="{9341D6AE-AC0D-4FCF-B3F8-45736651425E}" presName="parTx" presStyleLbl="alignNode1" presStyleIdx="0" presStyleCnt="3">
        <dgm:presLayoutVars>
          <dgm:chMax val="0"/>
          <dgm:chPref val="0"/>
        </dgm:presLayoutVars>
      </dgm:prSet>
      <dgm:spPr/>
    </dgm:pt>
    <dgm:pt modelId="{AE39E3BC-3B44-423B-9F60-031A128C2C37}" type="pres">
      <dgm:prSet presAssocID="{9341D6AE-AC0D-4FCF-B3F8-45736651425E}" presName="desTx" presStyleLbl="alignAccFollowNode1" presStyleIdx="0" presStyleCnt="3">
        <dgm:presLayoutVars/>
      </dgm:prSet>
      <dgm:spPr/>
    </dgm:pt>
    <dgm:pt modelId="{0D7E0941-D389-4D17-B899-8BDC1EAFBC71}" type="pres">
      <dgm:prSet presAssocID="{5F33165A-223A-4248-9242-D251C965BF56}" presName="space" presStyleCnt="0"/>
      <dgm:spPr/>
    </dgm:pt>
    <dgm:pt modelId="{145E0BB1-7602-4726-87F6-E6D63625377E}" type="pres">
      <dgm:prSet presAssocID="{4BDCE2C8-E7C9-4E2F-865C-17FD83C286BE}" presName="composite" presStyleCnt="0"/>
      <dgm:spPr/>
    </dgm:pt>
    <dgm:pt modelId="{4879729A-F02E-4451-9C7D-FFDDC1946B30}" type="pres">
      <dgm:prSet presAssocID="{4BDCE2C8-E7C9-4E2F-865C-17FD83C286BE}" presName="parTx" presStyleLbl="alignNode1" presStyleIdx="1" presStyleCnt="3">
        <dgm:presLayoutVars>
          <dgm:chMax val="0"/>
          <dgm:chPref val="0"/>
        </dgm:presLayoutVars>
      </dgm:prSet>
      <dgm:spPr/>
    </dgm:pt>
    <dgm:pt modelId="{72BB524F-61D2-4F97-AD65-C00AFB8E8732}" type="pres">
      <dgm:prSet presAssocID="{4BDCE2C8-E7C9-4E2F-865C-17FD83C286BE}" presName="desTx" presStyleLbl="alignAccFollowNode1" presStyleIdx="1" presStyleCnt="3">
        <dgm:presLayoutVars/>
      </dgm:prSet>
      <dgm:spPr/>
    </dgm:pt>
    <dgm:pt modelId="{E01CC616-5809-4D36-9B8D-A2C938A4A7A3}" type="pres">
      <dgm:prSet presAssocID="{0C112B8E-2165-4E0E-B1BA-7708045E04E7}" presName="space" presStyleCnt="0"/>
      <dgm:spPr/>
    </dgm:pt>
    <dgm:pt modelId="{ADA25E6D-39E6-4BBC-A2ED-0CDE0302E18D}" type="pres">
      <dgm:prSet presAssocID="{3373E592-9A44-4C28-AC15-37AF3EBEFBA0}" presName="composite" presStyleCnt="0"/>
      <dgm:spPr/>
    </dgm:pt>
    <dgm:pt modelId="{71657F59-87B2-4869-B65F-E8611D118318}" type="pres">
      <dgm:prSet presAssocID="{3373E592-9A44-4C28-AC15-37AF3EBEFBA0}" presName="parTx" presStyleLbl="alignNode1" presStyleIdx="2" presStyleCnt="3">
        <dgm:presLayoutVars>
          <dgm:chMax val="0"/>
          <dgm:chPref val="0"/>
        </dgm:presLayoutVars>
      </dgm:prSet>
      <dgm:spPr/>
    </dgm:pt>
    <dgm:pt modelId="{382C71B7-0E5E-4A2B-8281-A8F46F90FAE3}" type="pres">
      <dgm:prSet presAssocID="{3373E592-9A44-4C28-AC15-37AF3EBEFBA0}" presName="desTx" presStyleLbl="alignAccFollowNode1" presStyleIdx="2" presStyleCnt="3">
        <dgm:presLayoutVars/>
      </dgm:prSet>
      <dgm:spPr/>
    </dgm:pt>
  </dgm:ptLst>
  <dgm:cxnLst>
    <dgm:cxn modelId="{D0826D1F-8139-4C28-B5A4-D743539F95F8}" srcId="{4BDCE2C8-E7C9-4E2F-865C-17FD83C286BE}" destId="{ADED7DB4-D014-4039-8E64-0F73115C9FE9}" srcOrd="0" destOrd="0" parTransId="{29D403D7-7E03-49D1-B5FB-577837187F3C}" sibTransId="{A6099A08-BBC0-43E0-8926-8B40C2D55807}"/>
    <dgm:cxn modelId="{28A4ED22-4788-4571-BD16-8E86E8BAB15C}" srcId="{3373E592-9A44-4C28-AC15-37AF3EBEFBA0}" destId="{8816162F-D032-4CF6-8FDE-57500518214F}" srcOrd="0" destOrd="0" parTransId="{EE1D75E1-36B7-4A38-8417-00FD1437B090}" sibTransId="{6A153DB7-6D00-4A6B-96F6-5A46BBA52C41}"/>
    <dgm:cxn modelId="{7FE08239-B6E3-43F0-A466-CC5FFE6EE2DB}" type="presOf" srcId="{3373E592-9A44-4C28-AC15-37AF3EBEFBA0}" destId="{71657F59-87B2-4869-B65F-E8611D118318}" srcOrd="0" destOrd="0" presId="urn:microsoft.com/office/officeart/2016/7/layout/ChevronBlockProcess"/>
    <dgm:cxn modelId="{3230543E-0991-438C-8D7F-323E826F4732}" srcId="{7C868D35-17CC-4C36-A78D-9FD947C1BBDB}" destId="{3373E592-9A44-4C28-AC15-37AF3EBEFBA0}" srcOrd="2" destOrd="0" parTransId="{F1F942A2-499D-48B9-94A8-393C1CEF0CA1}" sibTransId="{32DDE416-892B-4301-AD12-59444EB7AA83}"/>
    <dgm:cxn modelId="{0586D941-5CEA-4F00-92E8-1BE33FBC16E2}" type="presOf" srcId="{5B8F8539-2018-4ED8-B349-830D5694EC24}" destId="{AE39E3BC-3B44-423B-9F60-031A128C2C37}" srcOrd="0" destOrd="1" presId="urn:microsoft.com/office/officeart/2016/7/layout/ChevronBlockProcess"/>
    <dgm:cxn modelId="{311F7848-E973-4004-9575-349290EEF9B7}" type="presOf" srcId="{ADED7DB4-D014-4039-8E64-0F73115C9FE9}" destId="{72BB524F-61D2-4F97-AD65-C00AFB8E8732}" srcOrd="0" destOrd="0" presId="urn:microsoft.com/office/officeart/2016/7/layout/ChevronBlockProcess"/>
    <dgm:cxn modelId="{5A478D52-6513-41BD-A7DD-C6B34F499ADC}" type="presOf" srcId="{7C868D35-17CC-4C36-A78D-9FD947C1BBDB}" destId="{45DE811A-9A82-48BE-996C-C019917E060F}" srcOrd="0" destOrd="0" presId="urn:microsoft.com/office/officeart/2016/7/layout/ChevronBlockProcess"/>
    <dgm:cxn modelId="{E94EB683-AD79-482B-A5BE-0C2FFED94D46}" srcId="{7C868D35-17CC-4C36-A78D-9FD947C1BBDB}" destId="{4BDCE2C8-E7C9-4E2F-865C-17FD83C286BE}" srcOrd="1" destOrd="0" parTransId="{93C47D27-C2A7-4D91-A6D5-BC99A567AAF8}" sibTransId="{0C112B8E-2165-4E0E-B1BA-7708045E04E7}"/>
    <dgm:cxn modelId="{7C305484-7BC3-421D-9A41-1C33E78C889D}" type="presOf" srcId="{CAA8BDC9-EFA9-46F9-98C0-FCE0146CAB7F}" destId="{AE39E3BC-3B44-423B-9F60-031A128C2C37}" srcOrd="0" destOrd="0" presId="urn:microsoft.com/office/officeart/2016/7/layout/ChevronBlockProcess"/>
    <dgm:cxn modelId="{07114194-C6C2-4A61-94C7-994723F1B212}" type="presOf" srcId="{8816162F-D032-4CF6-8FDE-57500518214F}" destId="{382C71B7-0E5E-4A2B-8281-A8F46F90FAE3}" srcOrd="0" destOrd="0" presId="urn:microsoft.com/office/officeart/2016/7/layout/ChevronBlockProcess"/>
    <dgm:cxn modelId="{75E5279C-10F1-4DBF-AFBB-EDFAD2BF1CB7}" srcId="{9341D6AE-AC0D-4FCF-B3F8-45736651425E}" destId="{5B8F8539-2018-4ED8-B349-830D5694EC24}" srcOrd="1" destOrd="0" parTransId="{AFC475FE-8370-4C2B-B5BD-599230F9E901}" sibTransId="{64B69D15-80E7-46D5-9B78-F69F0E58DA3C}"/>
    <dgm:cxn modelId="{BF5E16B9-D1FE-4369-9E0D-B0BF9EB23EA6}" type="presOf" srcId="{E716102F-D255-4932-AFB6-59A2045B4AC9}" destId="{72BB524F-61D2-4F97-AD65-C00AFB8E8732}" srcOrd="0" destOrd="1" presId="urn:microsoft.com/office/officeart/2016/7/layout/ChevronBlockProcess"/>
    <dgm:cxn modelId="{1A77C1C1-0D47-41C7-B5A8-780523BA145E}" srcId="{4BDCE2C8-E7C9-4E2F-865C-17FD83C286BE}" destId="{E716102F-D255-4932-AFB6-59A2045B4AC9}" srcOrd="1" destOrd="0" parTransId="{2C319323-DD4E-4CBE-A7A8-9D4F4F5A71A4}" sibTransId="{F3518CB1-4344-40E4-91BA-826721CE588E}"/>
    <dgm:cxn modelId="{31D35ED7-05E3-408A-ABA7-AD7D05A790B7}" type="presOf" srcId="{9341D6AE-AC0D-4FCF-B3F8-45736651425E}" destId="{2F804D46-C3D0-4C74-A0AF-B0021496C3C7}" srcOrd="0" destOrd="0" presId="urn:microsoft.com/office/officeart/2016/7/layout/ChevronBlockProcess"/>
    <dgm:cxn modelId="{460C5BE6-A9BD-42E5-88CA-6319EAEC2F6E}" srcId="{7C868D35-17CC-4C36-A78D-9FD947C1BBDB}" destId="{9341D6AE-AC0D-4FCF-B3F8-45736651425E}" srcOrd="0" destOrd="0" parTransId="{2A8D6545-560A-4689-95EA-CA64307F7369}" sibTransId="{5F33165A-223A-4248-9242-D251C965BF56}"/>
    <dgm:cxn modelId="{E2871AEF-4FB7-4CBC-96A7-292F49CA457C}" type="presOf" srcId="{4BDCE2C8-E7C9-4E2F-865C-17FD83C286BE}" destId="{4879729A-F02E-4451-9C7D-FFDDC1946B30}" srcOrd="0" destOrd="0" presId="urn:microsoft.com/office/officeart/2016/7/layout/ChevronBlockProcess"/>
    <dgm:cxn modelId="{324B23F3-913E-4C00-900A-FE06891C0AA9}" srcId="{9341D6AE-AC0D-4FCF-B3F8-45736651425E}" destId="{CAA8BDC9-EFA9-46F9-98C0-FCE0146CAB7F}" srcOrd="0" destOrd="0" parTransId="{B1AC44E5-527D-4F3B-A3B5-FD53E73FAFEE}" sibTransId="{963977B8-C1AF-4FF2-BA89-6F07837FEBDD}"/>
    <dgm:cxn modelId="{B8758F9A-BE85-47BC-BE1F-B433E93D0DBB}" type="presParOf" srcId="{45DE811A-9A82-48BE-996C-C019917E060F}" destId="{6F54CE94-D216-4CDE-9CE6-73FF06A2836E}" srcOrd="0" destOrd="0" presId="urn:microsoft.com/office/officeart/2016/7/layout/ChevronBlockProcess"/>
    <dgm:cxn modelId="{58936A0C-ADA1-4905-BAB4-5B5382FB41D0}" type="presParOf" srcId="{6F54CE94-D216-4CDE-9CE6-73FF06A2836E}" destId="{2F804D46-C3D0-4C74-A0AF-B0021496C3C7}" srcOrd="0" destOrd="0" presId="urn:microsoft.com/office/officeart/2016/7/layout/ChevronBlockProcess"/>
    <dgm:cxn modelId="{7ED9503A-3D37-42A0-A27E-B980614B50DE}" type="presParOf" srcId="{6F54CE94-D216-4CDE-9CE6-73FF06A2836E}" destId="{AE39E3BC-3B44-423B-9F60-031A128C2C37}" srcOrd="1" destOrd="0" presId="urn:microsoft.com/office/officeart/2016/7/layout/ChevronBlockProcess"/>
    <dgm:cxn modelId="{218E116A-D256-4A75-B8AE-96F719905136}" type="presParOf" srcId="{45DE811A-9A82-48BE-996C-C019917E060F}" destId="{0D7E0941-D389-4D17-B899-8BDC1EAFBC71}" srcOrd="1" destOrd="0" presId="urn:microsoft.com/office/officeart/2016/7/layout/ChevronBlockProcess"/>
    <dgm:cxn modelId="{EECCC670-7625-421D-8C80-036A453354C3}" type="presParOf" srcId="{45DE811A-9A82-48BE-996C-C019917E060F}" destId="{145E0BB1-7602-4726-87F6-E6D63625377E}" srcOrd="2" destOrd="0" presId="urn:microsoft.com/office/officeart/2016/7/layout/ChevronBlockProcess"/>
    <dgm:cxn modelId="{77DD51D2-2201-45D3-A753-CC4EC3B5EE25}" type="presParOf" srcId="{145E0BB1-7602-4726-87F6-E6D63625377E}" destId="{4879729A-F02E-4451-9C7D-FFDDC1946B30}" srcOrd="0" destOrd="0" presId="urn:microsoft.com/office/officeart/2016/7/layout/ChevronBlockProcess"/>
    <dgm:cxn modelId="{21C17E3A-1D54-4B8F-A054-C091DF77536A}" type="presParOf" srcId="{145E0BB1-7602-4726-87F6-E6D63625377E}" destId="{72BB524F-61D2-4F97-AD65-C00AFB8E8732}" srcOrd="1" destOrd="0" presId="urn:microsoft.com/office/officeart/2016/7/layout/ChevronBlockProcess"/>
    <dgm:cxn modelId="{CC44B54F-D3D9-422F-9828-6C7892E43093}" type="presParOf" srcId="{45DE811A-9A82-48BE-996C-C019917E060F}" destId="{E01CC616-5809-4D36-9B8D-A2C938A4A7A3}" srcOrd="3" destOrd="0" presId="urn:microsoft.com/office/officeart/2016/7/layout/ChevronBlockProcess"/>
    <dgm:cxn modelId="{3B6B6B19-A7D4-4410-A5E4-4C7C9AA6311D}" type="presParOf" srcId="{45DE811A-9A82-48BE-996C-C019917E060F}" destId="{ADA25E6D-39E6-4BBC-A2ED-0CDE0302E18D}" srcOrd="4" destOrd="0" presId="urn:microsoft.com/office/officeart/2016/7/layout/ChevronBlockProcess"/>
    <dgm:cxn modelId="{A796D3F1-DD8B-4B48-8CDA-2921E2ADC423}" type="presParOf" srcId="{ADA25E6D-39E6-4BBC-A2ED-0CDE0302E18D}" destId="{71657F59-87B2-4869-B65F-E8611D118318}" srcOrd="0" destOrd="0" presId="urn:microsoft.com/office/officeart/2016/7/layout/ChevronBlockProcess"/>
    <dgm:cxn modelId="{26BA33DB-BE1E-4D33-9155-93FDF01A82DA}" type="presParOf" srcId="{ADA25E6D-39E6-4BBC-A2ED-0CDE0302E18D}" destId="{382C71B7-0E5E-4A2B-8281-A8F46F90FAE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B2AAAF-E200-40B7-9C9F-D59992C663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3F1991-BE54-4550-8F7E-EC0365E0B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recurring patterns in sales across months</a:t>
          </a:r>
        </a:p>
      </dgm:t>
    </dgm:pt>
    <dgm:pt modelId="{7ECEF020-CE45-4BB0-8E23-DE6FFCACFD90}" type="parTrans" cxnId="{6CA7F243-3A7D-459B-9E2C-5B363C5C2179}">
      <dgm:prSet/>
      <dgm:spPr/>
      <dgm:t>
        <a:bodyPr/>
        <a:lstStyle/>
        <a:p>
          <a:endParaRPr lang="en-US"/>
        </a:p>
      </dgm:t>
    </dgm:pt>
    <dgm:pt modelId="{CFF727A8-2F20-48DC-8A57-0998E2C5820A}" type="sibTrans" cxnId="{6CA7F243-3A7D-459B-9E2C-5B363C5C2179}">
      <dgm:prSet/>
      <dgm:spPr/>
      <dgm:t>
        <a:bodyPr/>
        <a:lstStyle/>
        <a:p>
          <a:endParaRPr lang="en-US"/>
        </a:p>
      </dgm:t>
    </dgm:pt>
    <dgm:pt modelId="{C01B7B8C-B359-4B04-A9F5-40E863DB0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 marketing based on seasonal fluctuations</a:t>
          </a:r>
        </a:p>
      </dgm:t>
    </dgm:pt>
    <dgm:pt modelId="{88124FD1-EE59-4726-9E67-F25129D35CEE}" type="parTrans" cxnId="{D57BB5BD-8633-4460-82E4-F313AE54ACFB}">
      <dgm:prSet/>
      <dgm:spPr/>
      <dgm:t>
        <a:bodyPr/>
        <a:lstStyle/>
        <a:p>
          <a:endParaRPr lang="en-US"/>
        </a:p>
      </dgm:t>
    </dgm:pt>
    <dgm:pt modelId="{317AE608-B213-4EE7-8B50-D598DC8CE3B9}" type="sibTrans" cxnId="{D57BB5BD-8633-4460-82E4-F313AE54ACFB}">
      <dgm:prSet/>
      <dgm:spPr/>
      <dgm:t>
        <a:bodyPr/>
        <a:lstStyle/>
        <a:p>
          <a:endParaRPr lang="en-US"/>
        </a:p>
      </dgm:t>
    </dgm:pt>
    <dgm:pt modelId="{6C3E59FB-BA90-43BA-94F6-0D893B03F4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High-Performing Months</a:t>
          </a:r>
        </a:p>
      </dgm:t>
    </dgm:pt>
    <dgm:pt modelId="{CABD17FA-28DB-4C8A-95C7-20DB134A265C}" type="parTrans" cxnId="{80EA91AC-B572-445B-B07D-9FE2A56056A9}">
      <dgm:prSet/>
      <dgm:spPr/>
      <dgm:t>
        <a:bodyPr/>
        <a:lstStyle/>
        <a:p>
          <a:endParaRPr lang="en-US"/>
        </a:p>
      </dgm:t>
    </dgm:pt>
    <dgm:pt modelId="{74AE312C-3920-4E53-A0C4-95AD29BADC86}" type="sibTrans" cxnId="{80EA91AC-B572-445B-B07D-9FE2A56056A9}">
      <dgm:prSet/>
      <dgm:spPr/>
      <dgm:t>
        <a:bodyPr/>
        <a:lstStyle/>
        <a:p>
          <a:endParaRPr lang="en-US"/>
        </a:p>
      </dgm:t>
    </dgm:pt>
    <dgm:pt modelId="{C5094D2F-11CC-48FF-91FB-8D72A5531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Allocate more resources during peak months like November</a:t>
          </a:r>
        </a:p>
      </dgm:t>
    </dgm:pt>
    <dgm:pt modelId="{D8908471-C127-434B-9EBA-80BB23B6C5C7}" type="parTrans" cxnId="{42579AD5-9AB7-4F24-AFE8-E7F0AFF24FA1}">
      <dgm:prSet/>
      <dgm:spPr/>
      <dgm:t>
        <a:bodyPr/>
        <a:lstStyle/>
        <a:p>
          <a:endParaRPr lang="en-US"/>
        </a:p>
      </dgm:t>
    </dgm:pt>
    <dgm:pt modelId="{187DDC49-F947-46BC-A714-2E10FDA86E92}" type="sibTrans" cxnId="{42579AD5-9AB7-4F24-AFE8-E7F0AFF24FA1}">
      <dgm:prSet/>
      <dgm:spPr/>
      <dgm:t>
        <a:bodyPr/>
        <a:lstStyle/>
        <a:p>
          <a:endParaRPr lang="en-US"/>
        </a:p>
      </dgm:t>
    </dgm:pt>
    <dgm:pt modelId="{919691E3-29E9-45DD-B5CD-6154827BD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strategies to boost sales during weaker months</a:t>
          </a:r>
        </a:p>
      </dgm:t>
    </dgm:pt>
    <dgm:pt modelId="{1715DDC4-B511-4593-BC23-C3B33A068B05}" type="parTrans" cxnId="{42B32CC9-3D9D-4879-885F-F2A40D12A2CD}">
      <dgm:prSet/>
      <dgm:spPr/>
      <dgm:t>
        <a:bodyPr/>
        <a:lstStyle/>
        <a:p>
          <a:endParaRPr lang="en-US"/>
        </a:p>
      </dgm:t>
    </dgm:pt>
    <dgm:pt modelId="{0D50C900-AA35-415C-A086-77A36074F0A5}" type="sibTrans" cxnId="{42B32CC9-3D9D-4879-885F-F2A40D12A2CD}">
      <dgm:prSet/>
      <dgm:spPr/>
      <dgm:t>
        <a:bodyPr/>
        <a:lstStyle/>
        <a:p>
          <a:endParaRPr lang="en-US"/>
        </a:p>
      </dgm:t>
    </dgm:pt>
    <dgm:pt modelId="{1E2FCF1A-59E0-4B19-A01E-34A5E3C1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High-Transaction Customers</a:t>
          </a:r>
        </a:p>
      </dgm:t>
    </dgm:pt>
    <dgm:pt modelId="{44B4FDB3-9488-4859-8F1C-C8463A1EBAC2}" type="parTrans" cxnId="{28EC4A1B-A7A1-4A44-AFA9-3F34200C2B0F}">
      <dgm:prSet/>
      <dgm:spPr/>
      <dgm:t>
        <a:bodyPr/>
        <a:lstStyle/>
        <a:p>
          <a:endParaRPr lang="en-US"/>
        </a:p>
      </dgm:t>
    </dgm:pt>
    <dgm:pt modelId="{D91A9C1C-FF73-41BF-AA05-FF71F19CFF47}" type="sibTrans" cxnId="{28EC4A1B-A7A1-4A44-AFA9-3F34200C2B0F}">
      <dgm:prSet/>
      <dgm:spPr/>
      <dgm:t>
        <a:bodyPr/>
        <a:lstStyle/>
        <a:p>
          <a:endParaRPr lang="en-US"/>
        </a:p>
      </dgm:t>
    </dgm:pt>
    <dgm:pt modelId="{CEAA753B-7D92-4376-A015-E46E1F524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and cater to segments contributing significantly to sales</a:t>
          </a:r>
        </a:p>
      </dgm:t>
    </dgm:pt>
    <dgm:pt modelId="{CE709BFC-EAB7-4C08-9F6F-B8E73446A81A}" type="parTrans" cxnId="{D8D72B35-3BC4-410C-8EB0-7B38DE5D1566}">
      <dgm:prSet/>
      <dgm:spPr/>
      <dgm:t>
        <a:bodyPr/>
        <a:lstStyle/>
        <a:p>
          <a:endParaRPr lang="en-US"/>
        </a:p>
      </dgm:t>
    </dgm:pt>
    <dgm:pt modelId="{46FEA1C3-2C4D-40E0-A40E-65F0B521BA34}" type="sibTrans" cxnId="{D8D72B35-3BC4-410C-8EB0-7B38DE5D1566}">
      <dgm:prSet/>
      <dgm:spPr/>
      <dgm:t>
        <a:bodyPr/>
        <a:lstStyle/>
        <a:p>
          <a:endParaRPr lang="en-US"/>
        </a:p>
      </dgm:t>
    </dgm:pt>
    <dgm:pt modelId="{EF91A774-C6DF-4885-BE2F-36738E1D98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personalized offers or loyalty programs</a:t>
          </a:r>
        </a:p>
      </dgm:t>
    </dgm:pt>
    <dgm:pt modelId="{BABD63AA-7FB5-40D9-AE06-176C70603C02}" type="parTrans" cxnId="{F77B7090-CAB5-44D7-B6F7-D8AB66A80C41}">
      <dgm:prSet/>
      <dgm:spPr/>
      <dgm:t>
        <a:bodyPr/>
        <a:lstStyle/>
        <a:p>
          <a:endParaRPr lang="en-US"/>
        </a:p>
      </dgm:t>
    </dgm:pt>
    <dgm:pt modelId="{DFD07BCC-A653-4D5F-B364-D699262148B6}" type="sibTrans" cxnId="{F77B7090-CAB5-44D7-B6F7-D8AB66A80C41}">
      <dgm:prSet/>
      <dgm:spPr/>
      <dgm:t>
        <a:bodyPr/>
        <a:lstStyle/>
        <a:p>
          <a:endParaRPr lang="en-US"/>
        </a:p>
      </dgm:t>
    </dgm:pt>
    <dgm:pt modelId="{332BAAF3-5EF6-4986-B366-9EF63144D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Competitor surveys needs to be carried out</a:t>
          </a:r>
        </a:p>
      </dgm:t>
    </dgm:pt>
    <dgm:pt modelId="{53850AB7-40F1-4404-8B5E-92A3F606FA89}" type="parTrans" cxnId="{0B20AAC5-A82B-4F64-8860-3939977CA4AC}">
      <dgm:prSet/>
      <dgm:spPr/>
      <dgm:t>
        <a:bodyPr/>
        <a:lstStyle/>
        <a:p>
          <a:endParaRPr lang="en-IN"/>
        </a:p>
      </dgm:t>
    </dgm:pt>
    <dgm:pt modelId="{824DDCD1-8FA2-4E04-B514-9C87DE155EF2}" type="sibTrans" cxnId="{0B20AAC5-A82B-4F64-8860-3939977CA4AC}">
      <dgm:prSet/>
      <dgm:spPr/>
      <dgm:t>
        <a:bodyPr/>
        <a:lstStyle/>
        <a:p>
          <a:endParaRPr lang="en-IN"/>
        </a:p>
      </dgm:t>
    </dgm:pt>
    <dgm:pt modelId="{5FEEDC94-EFC8-44E8-82BF-243BA9EB7E54}" type="pres">
      <dgm:prSet presAssocID="{52B2AAAF-E200-40B7-9C9F-D59992C663B7}" presName="root" presStyleCnt="0">
        <dgm:presLayoutVars>
          <dgm:dir/>
          <dgm:resizeHandles val="exact"/>
        </dgm:presLayoutVars>
      </dgm:prSet>
      <dgm:spPr/>
    </dgm:pt>
    <dgm:pt modelId="{2761C1E1-894C-49A0-9FAF-4DF395476D5B}" type="pres">
      <dgm:prSet presAssocID="{2E3F1991-BE54-4550-8F7E-EC0365E0B848}" presName="compNode" presStyleCnt="0"/>
      <dgm:spPr/>
    </dgm:pt>
    <dgm:pt modelId="{1F52E7EE-53DC-4B7F-8333-ACF953347B07}" type="pres">
      <dgm:prSet presAssocID="{2E3F1991-BE54-4550-8F7E-EC0365E0B848}" presName="bgRect" presStyleLbl="bgShp" presStyleIdx="0" presStyleCnt="7"/>
      <dgm:spPr/>
    </dgm:pt>
    <dgm:pt modelId="{2777DC7F-18DD-44A3-8C24-D13F0F9FE5D1}" type="pres">
      <dgm:prSet presAssocID="{2E3F1991-BE54-4550-8F7E-EC0365E0B84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97FAB13-CDDD-4108-8A7E-59B82DB4C6CD}" type="pres">
      <dgm:prSet presAssocID="{2E3F1991-BE54-4550-8F7E-EC0365E0B848}" presName="spaceRect" presStyleCnt="0"/>
      <dgm:spPr/>
    </dgm:pt>
    <dgm:pt modelId="{2A5424B1-5293-4189-A722-BCA582E1748A}" type="pres">
      <dgm:prSet presAssocID="{2E3F1991-BE54-4550-8F7E-EC0365E0B848}" presName="parTx" presStyleLbl="revTx" presStyleIdx="0" presStyleCnt="9">
        <dgm:presLayoutVars>
          <dgm:chMax val="0"/>
          <dgm:chPref val="0"/>
        </dgm:presLayoutVars>
      </dgm:prSet>
      <dgm:spPr/>
    </dgm:pt>
    <dgm:pt modelId="{09ECE84D-A459-4785-B8A6-248E6905507E}" type="pres">
      <dgm:prSet presAssocID="{CFF727A8-2F20-48DC-8A57-0998E2C5820A}" presName="sibTrans" presStyleCnt="0"/>
      <dgm:spPr/>
    </dgm:pt>
    <dgm:pt modelId="{BD288D55-EB5E-4F08-9024-0FD06BECE504}" type="pres">
      <dgm:prSet presAssocID="{C01B7B8C-B359-4B04-A9F5-40E863DB0F11}" presName="compNode" presStyleCnt="0"/>
      <dgm:spPr/>
    </dgm:pt>
    <dgm:pt modelId="{5554B630-C1C1-4CAD-8A11-E044692C089F}" type="pres">
      <dgm:prSet presAssocID="{C01B7B8C-B359-4B04-A9F5-40E863DB0F11}" presName="bgRect" presStyleLbl="bgShp" presStyleIdx="1" presStyleCnt="7"/>
      <dgm:spPr/>
    </dgm:pt>
    <dgm:pt modelId="{2148E1A0-4A2D-4984-9679-B679BF585FBD}" type="pres">
      <dgm:prSet presAssocID="{C01B7B8C-B359-4B04-A9F5-40E863DB0F1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D34009C-3D86-4C0E-A3BA-73907D4EEC3E}" type="pres">
      <dgm:prSet presAssocID="{C01B7B8C-B359-4B04-A9F5-40E863DB0F11}" presName="spaceRect" presStyleCnt="0"/>
      <dgm:spPr/>
    </dgm:pt>
    <dgm:pt modelId="{3A97A285-32E1-40D0-89C9-5ECB5089DAB0}" type="pres">
      <dgm:prSet presAssocID="{C01B7B8C-B359-4B04-A9F5-40E863DB0F11}" presName="parTx" presStyleLbl="revTx" presStyleIdx="1" presStyleCnt="9">
        <dgm:presLayoutVars>
          <dgm:chMax val="0"/>
          <dgm:chPref val="0"/>
        </dgm:presLayoutVars>
      </dgm:prSet>
      <dgm:spPr/>
    </dgm:pt>
    <dgm:pt modelId="{5D893495-CB7D-4581-AED9-8073A20924B9}" type="pres">
      <dgm:prSet presAssocID="{C01B7B8C-B359-4B04-A9F5-40E863DB0F11}" presName="desTx" presStyleLbl="revTx" presStyleIdx="2" presStyleCnt="9">
        <dgm:presLayoutVars/>
      </dgm:prSet>
      <dgm:spPr/>
    </dgm:pt>
    <dgm:pt modelId="{6FC4D924-8BF3-48F6-BCF9-F61E4D5ED01D}" type="pres">
      <dgm:prSet presAssocID="{317AE608-B213-4EE7-8B50-D598DC8CE3B9}" presName="sibTrans" presStyleCnt="0"/>
      <dgm:spPr/>
    </dgm:pt>
    <dgm:pt modelId="{64E2C079-47A4-412C-AA15-870B6346C4C2}" type="pres">
      <dgm:prSet presAssocID="{C5094D2F-11CC-48FF-91FB-8D72A5531A6A}" presName="compNode" presStyleCnt="0"/>
      <dgm:spPr/>
    </dgm:pt>
    <dgm:pt modelId="{FB53BB39-97E5-47D1-A8CA-88F0CD55B027}" type="pres">
      <dgm:prSet presAssocID="{C5094D2F-11CC-48FF-91FB-8D72A5531A6A}" presName="bgRect" presStyleLbl="bgShp" presStyleIdx="2" presStyleCnt="7"/>
      <dgm:spPr/>
    </dgm:pt>
    <dgm:pt modelId="{D0954FEA-675A-4E1E-B59A-3B7893D8711A}" type="pres">
      <dgm:prSet presAssocID="{C5094D2F-11CC-48FF-91FB-8D72A5531A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392881-6D99-43B6-98A3-79F7CE1C47FD}" type="pres">
      <dgm:prSet presAssocID="{C5094D2F-11CC-48FF-91FB-8D72A5531A6A}" presName="spaceRect" presStyleCnt="0"/>
      <dgm:spPr/>
    </dgm:pt>
    <dgm:pt modelId="{0ABEB612-DFA6-4349-A404-46410C865825}" type="pres">
      <dgm:prSet presAssocID="{C5094D2F-11CC-48FF-91FB-8D72A5531A6A}" presName="parTx" presStyleLbl="revTx" presStyleIdx="3" presStyleCnt="9">
        <dgm:presLayoutVars>
          <dgm:chMax val="0"/>
          <dgm:chPref val="0"/>
        </dgm:presLayoutVars>
      </dgm:prSet>
      <dgm:spPr/>
    </dgm:pt>
    <dgm:pt modelId="{29141006-FEB2-44B4-8307-C07137976BAE}" type="pres">
      <dgm:prSet presAssocID="{187DDC49-F947-46BC-A714-2E10FDA86E92}" presName="sibTrans" presStyleCnt="0"/>
      <dgm:spPr/>
    </dgm:pt>
    <dgm:pt modelId="{7A99F563-3642-4159-8353-097E20948CAA}" type="pres">
      <dgm:prSet presAssocID="{919691E3-29E9-45DD-B5CD-6154827BD978}" presName="compNode" presStyleCnt="0"/>
      <dgm:spPr/>
    </dgm:pt>
    <dgm:pt modelId="{D470E996-BD84-4DBC-B60C-892E00368AC4}" type="pres">
      <dgm:prSet presAssocID="{919691E3-29E9-45DD-B5CD-6154827BD978}" presName="bgRect" presStyleLbl="bgShp" presStyleIdx="3" presStyleCnt="7"/>
      <dgm:spPr/>
    </dgm:pt>
    <dgm:pt modelId="{D4494C0C-DF56-495A-BE13-96F989788F9A}" type="pres">
      <dgm:prSet presAssocID="{919691E3-29E9-45DD-B5CD-6154827BD97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A7674CF9-F3BB-41F3-A778-CEC4484D1014}" type="pres">
      <dgm:prSet presAssocID="{919691E3-29E9-45DD-B5CD-6154827BD978}" presName="spaceRect" presStyleCnt="0"/>
      <dgm:spPr/>
    </dgm:pt>
    <dgm:pt modelId="{41DA8DB6-38F5-4E65-BE92-EE047F305905}" type="pres">
      <dgm:prSet presAssocID="{919691E3-29E9-45DD-B5CD-6154827BD978}" presName="parTx" presStyleLbl="revTx" presStyleIdx="4" presStyleCnt="9">
        <dgm:presLayoutVars>
          <dgm:chMax val="0"/>
          <dgm:chPref val="0"/>
        </dgm:presLayoutVars>
      </dgm:prSet>
      <dgm:spPr/>
    </dgm:pt>
    <dgm:pt modelId="{4011714E-9968-4A1F-A95D-255391B1205A}" type="pres">
      <dgm:prSet presAssocID="{919691E3-29E9-45DD-B5CD-6154827BD978}" presName="desTx" presStyleLbl="revTx" presStyleIdx="5" presStyleCnt="9">
        <dgm:presLayoutVars/>
      </dgm:prSet>
      <dgm:spPr/>
    </dgm:pt>
    <dgm:pt modelId="{079F31A7-2EE9-4028-B83A-59F2C69F64DC}" type="pres">
      <dgm:prSet presAssocID="{0D50C900-AA35-415C-A086-77A36074F0A5}" presName="sibTrans" presStyleCnt="0"/>
      <dgm:spPr/>
    </dgm:pt>
    <dgm:pt modelId="{C6FC0B3F-51C9-4B28-BB37-65F8672F30A4}" type="pres">
      <dgm:prSet presAssocID="{CEAA753B-7D92-4376-A015-E46E1F524249}" presName="compNode" presStyleCnt="0"/>
      <dgm:spPr/>
    </dgm:pt>
    <dgm:pt modelId="{EDAE290F-11C3-4664-AF3E-7916DDF362B0}" type="pres">
      <dgm:prSet presAssocID="{CEAA753B-7D92-4376-A015-E46E1F524249}" presName="bgRect" presStyleLbl="bgShp" presStyleIdx="4" presStyleCnt="7"/>
      <dgm:spPr/>
    </dgm:pt>
    <dgm:pt modelId="{280DB429-5863-4DAB-8E6D-73C2F1297767}" type="pres">
      <dgm:prSet presAssocID="{CEAA753B-7D92-4376-A015-E46E1F52424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3972A1-13FA-4250-951D-F79D09659AEC}" type="pres">
      <dgm:prSet presAssocID="{CEAA753B-7D92-4376-A015-E46E1F524249}" presName="spaceRect" presStyleCnt="0"/>
      <dgm:spPr/>
    </dgm:pt>
    <dgm:pt modelId="{BDCF11BB-2001-4D5F-8F83-36058DA0358F}" type="pres">
      <dgm:prSet presAssocID="{CEAA753B-7D92-4376-A015-E46E1F524249}" presName="parTx" presStyleLbl="revTx" presStyleIdx="6" presStyleCnt="9">
        <dgm:presLayoutVars>
          <dgm:chMax val="0"/>
          <dgm:chPref val="0"/>
        </dgm:presLayoutVars>
      </dgm:prSet>
      <dgm:spPr/>
    </dgm:pt>
    <dgm:pt modelId="{F88DDABD-3DB1-410B-921E-6868881411F6}" type="pres">
      <dgm:prSet presAssocID="{46FEA1C3-2C4D-40E0-A40E-65F0B521BA34}" presName="sibTrans" presStyleCnt="0"/>
      <dgm:spPr/>
    </dgm:pt>
    <dgm:pt modelId="{2B5152AB-42FE-44A3-8949-90EC69FE7541}" type="pres">
      <dgm:prSet presAssocID="{EF91A774-C6DF-4885-BE2F-36738E1D98DF}" presName="compNode" presStyleCnt="0"/>
      <dgm:spPr/>
    </dgm:pt>
    <dgm:pt modelId="{FB0F3C85-1C8E-46D0-B502-A91CFC1933E3}" type="pres">
      <dgm:prSet presAssocID="{EF91A774-C6DF-4885-BE2F-36738E1D98DF}" presName="bgRect" presStyleLbl="bgShp" presStyleIdx="5" presStyleCnt="7"/>
      <dgm:spPr/>
    </dgm:pt>
    <dgm:pt modelId="{E1F7B3FF-70F7-4C4D-AF71-0C3E13452558}" type="pres">
      <dgm:prSet presAssocID="{EF91A774-C6DF-4885-BE2F-36738E1D98D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8682E96-4FC2-489F-8C55-0841B0F870C4}" type="pres">
      <dgm:prSet presAssocID="{EF91A774-C6DF-4885-BE2F-36738E1D98DF}" presName="spaceRect" presStyleCnt="0"/>
      <dgm:spPr/>
    </dgm:pt>
    <dgm:pt modelId="{70696962-4F46-4690-BC81-5D330F023C48}" type="pres">
      <dgm:prSet presAssocID="{EF91A774-C6DF-4885-BE2F-36738E1D98DF}" presName="parTx" presStyleLbl="revTx" presStyleIdx="7" presStyleCnt="9">
        <dgm:presLayoutVars>
          <dgm:chMax val="0"/>
          <dgm:chPref val="0"/>
        </dgm:presLayoutVars>
      </dgm:prSet>
      <dgm:spPr/>
    </dgm:pt>
    <dgm:pt modelId="{020EA083-4D2E-4B87-9A0F-DCD58B831D10}" type="pres">
      <dgm:prSet presAssocID="{DFD07BCC-A653-4D5F-B364-D699262148B6}" presName="sibTrans" presStyleCnt="0"/>
      <dgm:spPr/>
    </dgm:pt>
    <dgm:pt modelId="{3363DD44-EE91-4606-A7CF-BA52713160C7}" type="pres">
      <dgm:prSet presAssocID="{332BAAF3-5EF6-4986-B366-9EF63144D237}" presName="compNode" presStyleCnt="0"/>
      <dgm:spPr/>
    </dgm:pt>
    <dgm:pt modelId="{80E92CED-72EF-4AA1-9CDF-45523C35B049}" type="pres">
      <dgm:prSet presAssocID="{332BAAF3-5EF6-4986-B366-9EF63144D237}" presName="bgRect" presStyleLbl="bgShp" presStyleIdx="6" presStyleCnt="7"/>
      <dgm:spPr/>
    </dgm:pt>
    <dgm:pt modelId="{2422D387-5F20-4FBA-9155-993382018EDA}" type="pres">
      <dgm:prSet presAssocID="{332BAAF3-5EF6-4986-B366-9EF63144D23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000" r="-5000"/>
          </a:stretch>
        </a:blipFill>
      </dgm:spPr>
    </dgm:pt>
    <dgm:pt modelId="{F92B1170-115C-451D-B046-EE72AF06D442}" type="pres">
      <dgm:prSet presAssocID="{332BAAF3-5EF6-4986-B366-9EF63144D237}" presName="spaceRect" presStyleCnt="0"/>
      <dgm:spPr/>
    </dgm:pt>
    <dgm:pt modelId="{A6C06E7E-0759-4E54-A96A-957DA630C0B2}" type="pres">
      <dgm:prSet presAssocID="{332BAAF3-5EF6-4986-B366-9EF63144D237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2CD6504-43B4-4CD6-9BF7-6F08FD028B1A}" type="presOf" srcId="{52B2AAAF-E200-40B7-9C9F-D59992C663B7}" destId="{5FEEDC94-EFC8-44E8-82BF-243BA9EB7E54}" srcOrd="0" destOrd="0" presId="urn:microsoft.com/office/officeart/2018/2/layout/IconVerticalSolidList"/>
    <dgm:cxn modelId="{28EC4A1B-A7A1-4A44-AFA9-3F34200C2B0F}" srcId="{919691E3-29E9-45DD-B5CD-6154827BD978}" destId="{1E2FCF1A-59E0-4B19-A01E-34A5E3C1A538}" srcOrd="0" destOrd="0" parTransId="{44B4FDB3-9488-4859-8F1C-C8463A1EBAC2}" sibTransId="{D91A9C1C-FF73-41BF-AA05-FF71F19CFF47}"/>
    <dgm:cxn modelId="{A49F6729-31E0-4676-AD27-A9B65D2AA9F3}" type="presOf" srcId="{CEAA753B-7D92-4376-A015-E46E1F524249}" destId="{BDCF11BB-2001-4D5F-8F83-36058DA0358F}" srcOrd="0" destOrd="0" presId="urn:microsoft.com/office/officeart/2018/2/layout/IconVerticalSolidList"/>
    <dgm:cxn modelId="{D8D72B35-3BC4-410C-8EB0-7B38DE5D1566}" srcId="{52B2AAAF-E200-40B7-9C9F-D59992C663B7}" destId="{CEAA753B-7D92-4376-A015-E46E1F524249}" srcOrd="4" destOrd="0" parTransId="{CE709BFC-EAB7-4C08-9F6F-B8E73446A81A}" sibTransId="{46FEA1C3-2C4D-40E0-A40E-65F0B521BA34}"/>
    <dgm:cxn modelId="{4497855B-97A3-449C-8C2F-788683A45AB8}" type="presOf" srcId="{1E2FCF1A-59E0-4B19-A01E-34A5E3C1A538}" destId="{4011714E-9968-4A1F-A95D-255391B1205A}" srcOrd="0" destOrd="0" presId="urn:microsoft.com/office/officeart/2018/2/layout/IconVerticalSolidList"/>
    <dgm:cxn modelId="{6CA7F243-3A7D-459B-9E2C-5B363C5C2179}" srcId="{52B2AAAF-E200-40B7-9C9F-D59992C663B7}" destId="{2E3F1991-BE54-4550-8F7E-EC0365E0B848}" srcOrd="0" destOrd="0" parTransId="{7ECEF020-CE45-4BB0-8E23-DE6FFCACFD90}" sibTransId="{CFF727A8-2F20-48DC-8A57-0998E2C5820A}"/>
    <dgm:cxn modelId="{884E3959-11E8-4E99-859F-3E90D1AA23BA}" type="presOf" srcId="{6C3E59FB-BA90-43BA-94F6-0D893B03F437}" destId="{5D893495-CB7D-4581-AED9-8073A20924B9}" srcOrd="0" destOrd="0" presId="urn:microsoft.com/office/officeart/2018/2/layout/IconVerticalSolidList"/>
    <dgm:cxn modelId="{8E77BC7D-18E9-4014-AE48-8A3AE34418AB}" type="presOf" srcId="{2E3F1991-BE54-4550-8F7E-EC0365E0B848}" destId="{2A5424B1-5293-4189-A722-BCA582E1748A}" srcOrd="0" destOrd="0" presId="urn:microsoft.com/office/officeart/2018/2/layout/IconVerticalSolidList"/>
    <dgm:cxn modelId="{F77B7090-CAB5-44D7-B6F7-D8AB66A80C41}" srcId="{52B2AAAF-E200-40B7-9C9F-D59992C663B7}" destId="{EF91A774-C6DF-4885-BE2F-36738E1D98DF}" srcOrd="5" destOrd="0" parTransId="{BABD63AA-7FB5-40D9-AE06-176C70603C02}" sibTransId="{DFD07BCC-A653-4D5F-B364-D699262148B6}"/>
    <dgm:cxn modelId="{313A0696-729F-459F-8BE9-7808148E8E38}" type="presOf" srcId="{EF91A774-C6DF-4885-BE2F-36738E1D98DF}" destId="{70696962-4F46-4690-BC81-5D330F023C48}" srcOrd="0" destOrd="0" presId="urn:microsoft.com/office/officeart/2018/2/layout/IconVerticalSolidList"/>
    <dgm:cxn modelId="{80EA91AC-B572-445B-B07D-9FE2A56056A9}" srcId="{C01B7B8C-B359-4B04-A9F5-40E863DB0F11}" destId="{6C3E59FB-BA90-43BA-94F6-0D893B03F437}" srcOrd="0" destOrd="0" parTransId="{CABD17FA-28DB-4C8A-95C7-20DB134A265C}" sibTransId="{74AE312C-3920-4E53-A0C4-95AD29BADC86}"/>
    <dgm:cxn modelId="{D572F6B1-BC54-4D11-9486-9E2B6A2FCC0D}" type="presOf" srcId="{C01B7B8C-B359-4B04-A9F5-40E863DB0F11}" destId="{3A97A285-32E1-40D0-89C9-5ECB5089DAB0}" srcOrd="0" destOrd="0" presId="urn:microsoft.com/office/officeart/2018/2/layout/IconVerticalSolidList"/>
    <dgm:cxn modelId="{D57BB5BD-8633-4460-82E4-F313AE54ACFB}" srcId="{52B2AAAF-E200-40B7-9C9F-D59992C663B7}" destId="{C01B7B8C-B359-4B04-A9F5-40E863DB0F11}" srcOrd="1" destOrd="0" parTransId="{88124FD1-EE59-4726-9E67-F25129D35CEE}" sibTransId="{317AE608-B213-4EE7-8B50-D598DC8CE3B9}"/>
    <dgm:cxn modelId="{13813AC2-672B-4735-9B64-CAC2030F7405}" type="presOf" srcId="{C5094D2F-11CC-48FF-91FB-8D72A5531A6A}" destId="{0ABEB612-DFA6-4349-A404-46410C865825}" srcOrd="0" destOrd="0" presId="urn:microsoft.com/office/officeart/2018/2/layout/IconVerticalSolidList"/>
    <dgm:cxn modelId="{FD88DEC4-F908-4BBB-A931-FB2A3E3E6DD8}" type="presOf" srcId="{332BAAF3-5EF6-4986-B366-9EF63144D237}" destId="{A6C06E7E-0759-4E54-A96A-957DA630C0B2}" srcOrd="0" destOrd="0" presId="urn:microsoft.com/office/officeart/2018/2/layout/IconVerticalSolidList"/>
    <dgm:cxn modelId="{0B20AAC5-A82B-4F64-8860-3939977CA4AC}" srcId="{52B2AAAF-E200-40B7-9C9F-D59992C663B7}" destId="{332BAAF3-5EF6-4986-B366-9EF63144D237}" srcOrd="6" destOrd="0" parTransId="{53850AB7-40F1-4404-8B5E-92A3F606FA89}" sibTransId="{824DDCD1-8FA2-4E04-B514-9C87DE155EF2}"/>
    <dgm:cxn modelId="{42B32CC9-3D9D-4879-885F-F2A40D12A2CD}" srcId="{52B2AAAF-E200-40B7-9C9F-D59992C663B7}" destId="{919691E3-29E9-45DD-B5CD-6154827BD978}" srcOrd="3" destOrd="0" parTransId="{1715DDC4-B511-4593-BC23-C3B33A068B05}" sibTransId="{0D50C900-AA35-415C-A086-77A36074F0A5}"/>
    <dgm:cxn modelId="{42579AD5-9AB7-4F24-AFE8-E7F0AFF24FA1}" srcId="{52B2AAAF-E200-40B7-9C9F-D59992C663B7}" destId="{C5094D2F-11CC-48FF-91FB-8D72A5531A6A}" srcOrd="2" destOrd="0" parTransId="{D8908471-C127-434B-9EBA-80BB23B6C5C7}" sibTransId="{187DDC49-F947-46BC-A714-2E10FDA86E92}"/>
    <dgm:cxn modelId="{F93292E9-C52F-4A79-AC0F-FAEFD36E9B94}" type="presOf" srcId="{919691E3-29E9-45DD-B5CD-6154827BD978}" destId="{41DA8DB6-38F5-4E65-BE92-EE047F305905}" srcOrd="0" destOrd="0" presId="urn:microsoft.com/office/officeart/2018/2/layout/IconVerticalSolidList"/>
    <dgm:cxn modelId="{6784C678-9557-4C48-808B-1C178379214B}" type="presParOf" srcId="{5FEEDC94-EFC8-44E8-82BF-243BA9EB7E54}" destId="{2761C1E1-894C-49A0-9FAF-4DF395476D5B}" srcOrd="0" destOrd="0" presId="urn:microsoft.com/office/officeart/2018/2/layout/IconVerticalSolidList"/>
    <dgm:cxn modelId="{385CF1FA-422D-4401-A585-40D471241431}" type="presParOf" srcId="{2761C1E1-894C-49A0-9FAF-4DF395476D5B}" destId="{1F52E7EE-53DC-4B7F-8333-ACF953347B07}" srcOrd="0" destOrd="0" presId="urn:microsoft.com/office/officeart/2018/2/layout/IconVerticalSolidList"/>
    <dgm:cxn modelId="{D8F8D68A-3B22-42AC-BC71-10DF78CA1DF6}" type="presParOf" srcId="{2761C1E1-894C-49A0-9FAF-4DF395476D5B}" destId="{2777DC7F-18DD-44A3-8C24-D13F0F9FE5D1}" srcOrd="1" destOrd="0" presId="urn:microsoft.com/office/officeart/2018/2/layout/IconVerticalSolidList"/>
    <dgm:cxn modelId="{44527774-162D-40C3-88D9-C38F7C43FEEE}" type="presParOf" srcId="{2761C1E1-894C-49A0-9FAF-4DF395476D5B}" destId="{297FAB13-CDDD-4108-8A7E-59B82DB4C6CD}" srcOrd="2" destOrd="0" presId="urn:microsoft.com/office/officeart/2018/2/layout/IconVerticalSolidList"/>
    <dgm:cxn modelId="{0ED344FD-4A4A-444D-811E-691D3FE84E07}" type="presParOf" srcId="{2761C1E1-894C-49A0-9FAF-4DF395476D5B}" destId="{2A5424B1-5293-4189-A722-BCA582E1748A}" srcOrd="3" destOrd="0" presId="urn:microsoft.com/office/officeart/2018/2/layout/IconVerticalSolidList"/>
    <dgm:cxn modelId="{FB9E781C-3680-4080-A2CB-D7BE03D6A73B}" type="presParOf" srcId="{5FEEDC94-EFC8-44E8-82BF-243BA9EB7E54}" destId="{09ECE84D-A459-4785-B8A6-248E6905507E}" srcOrd="1" destOrd="0" presId="urn:microsoft.com/office/officeart/2018/2/layout/IconVerticalSolidList"/>
    <dgm:cxn modelId="{78A14A88-1314-4CBD-841C-D084B666BDC6}" type="presParOf" srcId="{5FEEDC94-EFC8-44E8-82BF-243BA9EB7E54}" destId="{BD288D55-EB5E-4F08-9024-0FD06BECE504}" srcOrd="2" destOrd="0" presId="urn:microsoft.com/office/officeart/2018/2/layout/IconVerticalSolidList"/>
    <dgm:cxn modelId="{32AB9379-2C3C-480A-A907-9BD54D4B4525}" type="presParOf" srcId="{BD288D55-EB5E-4F08-9024-0FD06BECE504}" destId="{5554B630-C1C1-4CAD-8A11-E044692C089F}" srcOrd="0" destOrd="0" presId="urn:microsoft.com/office/officeart/2018/2/layout/IconVerticalSolidList"/>
    <dgm:cxn modelId="{D6AB9C89-2871-4B7E-801E-54720F93E0E7}" type="presParOf" srcId="{BD288D55-EB5E-4F08-9024-0FD06BECE504}" destId="{2148E1A0-4A2D-4984-9679-B679BF585FBD}" srcOrd="1" destOrd="0" presId="urn:microsoft.com/office/officeart/2018/2/layout/IconVerticalSolidList"/>
    <dgm:cxn modelId="{A1CB9D35-CB32-4309-A3F6-899EFAF4DD5E}" type="presParOf" srcId="{BD288D55-EB5E-4F08-9024-0FD06BECE504}" destId="{5D34009C-3D86-4C0E-A3BA-73907D4EEC3E}" srcOrd="2" destOrd="0" presId="urn:microsoft.com/office/officeart/2018/2/layout/IconVerticalSolidList"/>
    <dgm:cxn modelId="{F3876BEC-ADEB-407E-9825-3B4B347AD502}" type="presParOf" srcId="{BD288D55-EB5E-4F08-9024-0FD06BECE504}" destId="{3A97A285-32E1-40D0-89C9-5ECB5089DAB0}" srcOrd="3" destOrd="0" presId="urn:microsoft.com/office/officeart/2018/2/layout/IconVerticalSolidList"/>
    <dgm:cxn modelId="{B9704CE7-7E9D-4528-B25F-3957483B00DA}" type="presParOf" srcId="{BD288D55-EB5E-4F08-9024-0FD06BECE504}" destId="{5D893495-CB7D-4581-AED9-8073A20924B9}" srcOrd="4" destOrd="0" presId="urn:microsoft.com/office/officeart/2018/2/layout/IconVerticalSolidList"/>
    <dgm:cxn modelId="{2B1F7C34-3853-4045-9A0A-C4266112B965}" type="presParOf" srcId="{5FEEDC94-EFC8-44E8-82BF-243BA9EB7E54}" destId="{6FC4D924-8BF3-48F6-BCF9-F61E4D5ED01D}" srcOrd="3" destOrd="0" presId="urn:microsoft.com/office/officeart/2018/2/layout/IconVerticalSolidList"/>
    <dgm:cxn modelId="{EBC84BCE-3A7C-47BB-9E98-307328300CA8}" type="presParOf" srcId="{5FEEDC94-EFC8-44E8-82BF-243BA9EB7E54}" destId="{64E2C079-47A4-412C-AA15-870B6346C4C2}" srcOrd="4" destOrd="0" presId="urn:microsoft.com/office/officeart/2018/2/layout/IconVerticalSolidList"/>
    <dgm:cxn modelId="{E1E8AE58-23E4-4266-A32B-90ABB3EDD378}" type="presParOf" srcId="{64E2C079-47A4-412C-AA15-870B6346C4C2}" destId="{FB53BB39-97E5-47D1-A8CA-88F0CD55B027}" srcOrd="0" destOrd="0" presId="urn:microsoft.com/office/officeart/2018/2/layout/IconVerticalSolidList"/>
    <dgm:cxn modelId="{28E4136F-A2FC-4AC4-85DA-1C2F05B04D17}" type="presParOf" srcId="{64E2C079-47A4-412C-AA15-870B6346C4C2}" destId="{D0954FEA-675A-4E1E-B59A-3B7893D8711A}" srcOrd="1" destOrd="0" presId="urn:microsoft.com/office/officeart/2018/2/layout/IconVerticalSolidList"/>
    <dgm:cxn modelId="{1A3E197B-69B3-4EBC-BF1F-A76EE3D15CFB}" type="presParOf" srcId="{64E2C079-47A4-412C-AA15-870B6346C4C2}" destId="{0D392881-6D99-43B6-98A3-79F7CE1C47FD}" srcOrd="2" destOrd="0" presId="urn:microsoft.com/office/officeart/2018/2/layout/IconVerticalSolidList"/>
    <dgm:cxn modelId="{65F17BEF-EEF1-4BC1-B3AD-8C70BD48E268}" type="presParOf" srcId="{64E2C079-47A4-412C-AA15-870B6346C4C2}" destId="{0ABEB612-DFA6-4349-A404-46410C865825}" srcOrd="3" destOrd="0" presId="urn:microsoft.com/office/officeart/2018/2/layout/IconVerticalSolidList"/>
    <dgm:cxn modelId="{DCADFFD6-59F5-4FDB-82EC-D6E039138C62}" type="presParOf" srcId="{5FEEDC94-EFC8-44E8-82BF-243BA9EB7E54}" destId="{29141006-FEB2-44B4-8307-C07137976BAE}" srcOrd="5" destOrd="0" presId="urn:microsoft.com/office/officeart/2018/2/layout/IconVerticalSolidList"/>
    <dgm:cxn modelId="{A3D209C4-7169-4701-9EF5-2C0E14FD85A8}" type="presParOf" srcId="{5FEEDC94-EFC8-44E8-82BF-243BA9EB7E54}" destId="{7A99F563-3642-4159-8353-097E20948CAA}" srcOrd="6" destOrd="0" presId="urn:microsoft.com/office/officeart/2018/2/layout/IconVerticalSolidList"/>
    <dgm:cxn modelId="{DA33A8FC-CF55-4EC5-8D29-28E66B4444EB}" type="presParOf" srcId="{7A99F563-3642-4159-8353-097E20948CAA}" destId="{D470E996-BD84-4DBC-B60C-892E00368AC4}" srcOrd="0" destOrd="0" presId="urn:microsoft.com/office/officeart/2018/2/layout/IconVerticalSolidList"/>
    <dgm:cxn modelId="{A5653A04-7F76-4E78-8729-7784516B2A75}" type="presParOf" srcId="{7A99F563-3642-4159-8353-097E20948CAA}" destId="{D4494C0C-DF56-495A-BE13-96F989788F9A}" srcOrd="1" destOrd="0" presId="urn:microsoft.com/office/officeart/2018/2/layout/IconVerticalSolidList"/>
    <dgm:cxn modelId="{B56B062B-5F89-4305-BDF4-7745450C5AED}" type="presParOf" srcId="{7A99F563-3642-4159-8353-097E20948CAA}" destId="{A7674CF9-F3BB-41F3-A778-CEC4484D1014}" srcOrd="2" destOrd="0" presId="urn:microsoft.com/office/officeart/2018/2/layout/IconVerticalSolidList"/>
    <dgm:cxn modelId="{E5F19FA8-2890-47D0-8738-58D37E2D2C96}" type="presParOf" srcId="{7A99F563-3642-4159-8353-097E20948CAA}" destId="{41DA8DB6-38F5-4E65-BE92-EE047F305905}" srcOrd="3" destOrd="0" presId="urn:microsoft.com/office/officeart/2018/2/layout/IconVerticalSolidList"/>
    <dgm:cxn modelId="{4BFD4A71-6E1D-496F-ABEB-461A9184B234}" type="presParOf" srcId="{7A99F563-3642-4159-8353-097E20948CAA}" destId="{4011714E-9968-4A1F-A95D-255391B1205A}" srcOrd="4" destOrd="0" presId="urn:microsoft.com/office/officeart/2018/2/layout/IconVerticalSolidList"/>
    <dgm:cxn modelId="{2D2C1C6F-9C13-4363-A88F-006977C52213}" type="presParOf" srcId="{5FEEDC94-EFC8-44E8-82BF-243BA9EB7E54}" destId="{079F31A7-2EE9-4028-B83A-59F2C69F64DC}" srcOrd="7" destOrd="0" presId="urn:microsoft.com/office/officeart/2018/2/layout/IconVerticalSolidList"/>
    <dgm:cxn modelId="{0F449BEC-1523-499A-BDD1-8DE6B291C8BF}" type="presParOf" srcId="{5FEEDC94-EFC8-44E8-82BF-243BA9EB7E54}" destId="{C6FC0B3F-51C9-4B28-BB37-65F8672F30A4}" srcOrd="8" destOrd="0" presId="urn:microsoft.com/office/officeart/2018/2/layout/IconVerticalSolidList"/>
    <dgm:cxn modelId="{9EE1AC38-B509-450E-AA37-36C05058BA83}" type="presParOf" srcId="{C6FC0B3F-51C9-4B28-BB37-65F8672F30A4}" destId="{EDAE290F-11C3-4664-AF3E-7916DDF362B0}" srcOrd="0" destOrd="0" presId="urn:microsoft.com/office/officeart/2018/2/layout/IconVerticalSolidList"/>
    <dgm:cxn modelId="{73D62F53-FFCA-4841-A7A1-BABE0769D814}" type="presParOf" srcId="{C6FC0B3F-51C9-4B28-BB37-65F8672F30A4}" destId="{280DB429-5863-4DAB-8E6D-73C2F1297767}" srcOrd="1" destOrd="0" presId="urn:microsoft.com/office/officeart/2018/2/layout/IconVerticalSolidList"/>
    <dgm:cxn modelId="{9509F856-C8C3-41E0-8241-3563EF076915}" type="presParOf" srcId="{C6FC0B3F-51C9-4B28-BB37-65F8672F30A4}" destId="{5D3972A1-13FA-4250-951D-F79D09659AEC}" srcOrd="2" destOrd="0" presId="urn:microsoft.com/office/officeart/2018/2/layout/IconVerticalSolidList"/>
    <dgm:cxn modelId="{C717BE23-62A3-4621-A6D6-40CAC045E9B0}" type="presParOf" srcId="{C6FC0B3F-51C9-4B28-BB37-65F8672F30A4}" destId="{BDCF11BB-2001-4D5F-8F83-36058DA0358F}" srcOrd="3" destOrd="0" presId="urn:microsoft.com/office/officeart/2018/2/layout/IconVerticalSolidList"/>
    <dgm:cxn modelId="{896C70B5-ABBE-4AB6-92E8-C384C4FA6E70}" type="presParOf" srcId="{5FEEDC94-EFC8-44E8-82BF-243BA9EB7E54}" destId="{F88DDABD-3DB1-410B-921E-6868881411F6}" srcOrd="9" destOrd="0" presId="urn:microsoft.com/office/officeart/2018/2/layout/IconVerticalSolidList"/>
    <dgm:cxn modelId="{3A88EE60-8E70-4E6E-B785-694DC457D8CD}" type="presParOf" srcId="{5FEEDC94-EFC8-44E8-82BF-243BA9EB7E54}" destId="{2B5152AB-42FE-44A3-8949-90EC69FE7541}" srcOrd="10" destOrd="0" presId="urn:microsoft.com/office/officeart/2018/2/layout/IconVerticalSolidList"/>
    <dgm:cxn modelId="{FF5CD7EE-6485-4807-8CEC-56A02DD9FF6B}" type="presParOf" srcId="{2B5152AB-42FE-44A3-8949-90EC69FE7541}" destId="{FB0F3C85-1C8E-46D0-B502-A91CFC1933E3}" srcOrd="0" destOrd="0" presId="urn:microsoft.com/office/officeart/2018/2/layout/IconVerticalSolidList"/>
    <dgm:cxn modelId="{E8B06077-1892-46C4-A905-806D872BB5BF}" type="presParOf" srcId="{2B5152AB-42FE-44A3-8949-90EC69FE7541}" destId="{E1F7B3FF-70F7-4C4D-AF71-0C3E13452558}" srcOrd="1" destOrd="0" presId="urn:microsoft.com/office/officeart/2018/2/layout/IconVerticalSolidList"/>
    <dgm:cxn modelId="{A866E986-EC4D-4E62-8583-6134A21103F0}" type="presParOf" srcId="{2B5152AB-42FE-44A3-8949-90EC69FE7541}" destId="{98682E96-4FC2-489F-8C55-0841B0F870C4}" srcOrd="2" destOrd="0" presId="urn:microsoft.com/office/officeart/2018/2/layout/IconVerticalSolidList"/>
    <dgm:cxn modelId="{2804E161-761C-4539-A52B-46332196040C}" type="presParOf" srcId="{2B5152AB-42FE-44A3-8949-90EC69FE7541}" destId="{70696962-4F46-4690-BC81-5D330F023C48}" srcOrd="3" destOrd="0" presId="urn:microsoft.com/office/officeart/2018/2/layout/IconVerticalSolidList"/>
    <dgm:cxn modelId="{2674058D-2B2B-486F-A34A-B7D4BB2388C3}" type="presParOf" srcId="{5FEEDC94-EFC8-44E8-82BF-243BA9EB7E54}" destId="{020EA083-4D2E-4B87-9A0F-DCD58B831D10}" srcOrd="11" destOrd="0" presId="urn:microsoft.com/office/officeart/2018/2/layout/IconVerticalSolidList"/>
    <dgm:cxn modelId="{11F30A1D-C45F-4376-8D9D-E0B8566703EE}" type="presParOf" srcId="{5FEEDC94-EFC8-44E8-82BF-243BA9EB7E54}" destId="{3363DD44-EE91-4606-A7CF-BA52713160C7}" srcOrd="12" destOrd="0" presId="urn:microsoft.com/office/officeart/2018/2/layout/IconVerticalSolidList"/>
    <dgm:cxn modelId="{5A3BB79B-E544-412E-A8FB-3026F31186A3}" type="presParOf" srcId="{3363DD44-EE91-4606-A7CF-BA52713160C7}" destId="{80E92CED-72EF-4AA1-9CDF-45523C35B049}" srcOrd="0" destOrd="0" presId="urn:microsoft.com/office/officeart/2018/2/layout/IconVerticalSolidList"/>
    <dgm:cxn modelId="{81A0E573-2211-4DEC-9CC8-B9D5AE903167}" type="presParOf" srcId="{3363DD44-EE91-4606-A7CF-BA52713160C7}" destId="{2422D387-5F20-4FBA-9155-993382018EDA}" srcOrd="1" destOrd="0" presId="urn:microsoft.com/office/officeart/2018/2/layout/IconVerticalSolidList"/>
    <dgm:cxn modelId="{D7210E6D-A3B0-4361-8409-84B6E8DEE1A4}" type="presParOf" srcId="{3363DD44-EE91-4606-A7CF-BA52713160C7}" destId="{F92B1170-115C-451D-B046-EE72AF06D442}" srcOrd="2" destOrd="0" presId="urn:microsoft.com/office/officeart/2018/2/layout/IconVerticalSolidList"/>
    <dgm:cxn modelId="{6C87871E-31A5-4AF9-9525-A22C57722910}" type="presParOf" srcId="{3363DD44-EE91-4606-A7CF-BA52713160C7}" destId="{A6C06E7E-0759-4E54-A96A-957DA630C0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A57B01-E42D-473C-821D-65A10B0896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5EFBAA-0C36-4577-BF36-D0E79E300EEF}">
      <dgm:prSet/>
      <dgm:spPr/>
      <dgm:t>
        <a:bodyPr/>
        <a:lstStyle/>
        <a:p>
          <a:r>
            <a:rPr lang="en-US" dirty="0"/>
            <a:t>Investigate November Spike</a:t>
          </a:r>
        </a:p>
      </dgm:t>
    </dgm:pt>
    <dgm:pt modelId="{BC396115-2CB8-4489-9469-64AF49C73DD0}" type="parTrans" cxnId="{5B4D8CE0-D994-443F-B1C1-7C4BB63E3F9F}">
      <dgm:prSet/>
      <dgm:spPr/>
      <dgm:t>
        <a:bodyPr/>
        <a:lstStyle/>
        <a:p>
          <a:endParaRPr lang="en-US"/>
        </a:p>
      </dgm:t>
    </dgm:pt>
    <dgm:pt modelId="{19E9E345-D303-4004-9D4E-7B86C86588FA}" type="sibTrans" cxnId="{5B4D8CE0-D994-443F-B1C1-7C4BB63E3F9F}">
      <dgm:prSet/>
      <dgm:spPr/>
      <dgm:t>
        <a:bodyPr/>
        <a:lstStyle/>
        <a:p>
          <a:endParaRPr lang="en-US"/>
        </a:p>
      </dgm:t>
    </dgm:pt>
    <dgm:pt modelId="{C6677AAE-7D8A-421A-979A-9400F5B675EB}">
      <dgm:prSet/>
      <dgm:spPr/>
      <dgm:t>
        <a:bodyPr/>
        <a:lstStyle/>
        <a:p>
          <a:r>
            <a:rPr lang="en-US"/>
            <a:t>Replicate successful strategies from November</a:t>
          </a:r>
        </a:p>
      </dgm:t>
    </dgm:pt>
    <dgm:pt modelId="{B24BBE17-DC25-4855-9CDC-CC27EA84B5EF}" type="parTrans" cxnId="{FAB86CA2-C187-427E-95E4-AB123CFE010D}">
      <dgm:prSet/>
      <dgm:spPr/>
      <dgm:t>
        <a:bodyPr/>
        <a:lstStyle/>
        <a:p>
          <a:endParaRPr lang="en-US"/>
        </a:p>
      </dgm:t>
    </dgm:pt>
    <dgm:pt modelId="{EDD1DC9E-782D-419E-86CC-0FF801C750C6}" type="sibTrans" cxnId="{FAB86CA2-C187-427E-95E4-AB123CFE010D}">
      <dgm:prSet/>
      <dgm:spPr/>
      <dgm:t>
        <a:bodyPr/>
        <a:lstStyle/>
        <a:p>
          <a:endParaRPr lang="en-US"/>
        </a:p>
      </dgm:t>
    </dgm:pt>
    <dgm:pt modelId="{7CBCED21-D008-44AF-AC0D-D3A4F086F5A4}">
      <dgm:prSet/>
      <dgm:spPr/>
      <dgm:t>
        <a:bodyPr/>
        <a:lstStyle/>
        <a:p>
          <a:r>
            <a:rPr lang="en-US"/>
            <a:t>Review Marketing Efforts</a:t>
          </a:r>
        </a:p>
      </dgm:t>
    </dgm:pt>
    <dgm:pt modelId="{E1F4D29D-6E47-4C18-9E50-C1F017F57A25}" type="parTrans" cxnId="{E0B5BBB1-632D-437E-993B-8FA5C86ECA35}">
      <dgm:prSet/>
      <dgm:spPr/>
      <dgm:t>
        <a:bodyPr/>
        <a:lstStyle/>
        <a:p>
          <a:endParaRPr lang="en-US"/>
        </a:p>
      </dgm:t>
    </dgm:pt>
    <dgm:pt modelId="{5424C5DE-6BFF-486D-BE05-807FF49EAD65}" type="sibTrans" cxnId="{E0B5BBB1-632D-437E-993B-8FA5C86ECA35}">
      <dgm:prSet/>
      <dgm:spPr/>
      <dgm:t>
        <a:bodyPr/>
        <a:lstStyle/>
        <a:p>
          <a:endParaRPr lang="en-US"/>
        </a:p>
      </dgm:t>
    </dgm:pt>
    <dgm:pt modelId="{08C924A3-4F71-4184-AD8B-E604D0243725}">
      <dgm:prSet/>
      <dgm:spPr/>
      <dgm:t>
        <a:bodyPr/>
        <a:lstStyle/>
        <a:p>
          <a:r>
            <a:rPr lang="en-US" dirty="0"/>
            <a:t>Optimize marketing mix based on channel performance</a:t>
          </a:r>
        </a:p>
      </dgm:t>
    </dgm:pt>
    <dgm:pt modelId="{31B96491-700E-48C4-BA84-0D45142DCC6C}" type="parTrans" cxnId="{2CA584FA-38A6-48D6-AA44-C1C7AB7D1481}">
      <dgm:prSet/>
      <dgm:spPr/>
      <dgm:t>
        <a:bodyPr/>
        <a:lstStyle/>
        <a:p>
          <a:endParaRPr lang="en-US"/>
        </a:p>
      </dgm:t>
    </dgm:pt>
    <dgm:pt modelId="{C5752F07-9A87-476E-A5A8-E9368FBFFCC4}" type="sibTrans" cxnId="{2CA584FA-38A6-48D6-AA44-C1C7AB7D1481}">
      <dgm:prSet/>
      <dgm:spPr/>
      <dgm:t>
        <a:bodyPr/>
        <a:lstStyle/>
        <a:p>
          <a:endParaRPr lang="en-US"/>
        </a:p>
      </dgm:t>
    </dgm:pt>
    <dgm:pt modelId="{4C8E3B6B-5D58-4C78-984A-E370ED3E3754}">
      <dgm:prSet/>
      <dgm:spPr/>
      <dgm:t>
        <a:bodyPr/>
        <a:lstStyle/>
        <a:p>
          <a:r>
            <a:rPr lang="en-US" dirty="0"/>
            <a:t>Sales Training and Upselling</a:t>
          </a:r>
        </a:p>
      </dgm:t>
    </dgm:pt>
    <dgm:pt modelId="{BC9420CE-1550-40B7-BE9D-3DF309A7E4C0}" type="parTrans" cxnId="{1A7818C6-49B3-4DD0-9CC9-96266F1DC239}">
      <dgm:prSet/>
      <dgm:spPr/>
      <dgm:t>
        <a:bodyPr/>
        <a:lstStyle/>
        <a:p>
          <a:endParaRPr lang="en-US"/>
        </a:p>
      </dgm:t>
    </dgm:pt>
    <dgm:pt modelId="{E0BB08D9-6C63-4E93-A107-B3D5ECDC2CCF}" type="sibTrans" cxnId="{1A7818C6-49B3-4DD0-9CC9-96266F1DC239}">
      <dgm:prSet/>
      <dgm:spPr/>
      <dgm:t>
        <a:bodyPr/>
        <a:lstStyle/>
        <a:p>
          <a:endParaRPr lang="en-US"/>
        </a:p>
      </dgm:t>
    </dgm:pt>
    <dgm:pt modelId="{C83C54BE-7738-4E49-B948-0CA28B162635}">
      <dgm:prSet/>
      <dgm:spPr/>
      <dgm:t>
        <a:bodyPr/>
        <a:lstStyle/>
        <a:p>
          <a:r>
            <a:rPr lang="en-US"/>
            <a:t>Train sales team to increase average transaction value</a:t>
          </a:r>
        </a:p>
      </dgm:t>
    </dgm:pt>
    <dgm:pt modelId="{922D6CAD-E774-4424-8143-93A0E5AE4F58}" type="parTrans" cxnId="{18F653D4-09B8-40B1-AEEC-9AE4CF986970}">
      <dgm:prSet/>
      <dgm:spPr/>
      <dgm:t>
        <a:bodyPr/>
        <a:lstStyle/>
        <a:p>
          <a:endParaRPr lang="en-US"/>
        </a:p>
      </dgm:t>
    </dgm:pt>
    <dgm:pt modelId="{2F3807A2-1B6D-4C14-BE60-BE2B76E60EA3}" type="sibTrans" cxnId="{18F653D4-09B8-40B1-AEEC-9AE4CF986970}">
      <dgm:prSet/>
      <dgm:spPr/>
      <dgm:t>
        <a:bodyPr/>
        <a:lstStyle/>
        <a:p>
          <a:endParaRPr lang="en-US"/>
        </a:p>
      </dgm:t>
    </dgm:pt>
    <dgm:pt modelId="{98CEC1E6-F829-4CB9-A5A2-49EFA280A0BD}">
      <dgm:prSet/>
      <dgm:spPr/>
      <dgm:t>
        <a:bodyPr/>
        <a:lstStyle/>
        <a:p>
          <a:r>
            <a:rPr lang="en-US"/>
            <a:t>Customer Retention Strategies</a:t>
          </a:r>
        </a:p>
      </dgm:t>
    </dgm:pt>
    <dgm:pt modelId="{B50045F2-3A8E-401E-B4EB-A9ED4599715E}" type="parTrans" cxnId="{DFC078FB-CF84-4360-A258-26CDF5458CAF}">
      <dgm:prSet/>
      <dgm:spPr/>
      <dgm:t>
        <a:bodyPr/>
        <a:lstStyle/>
        <a:p>
          <a:endParaRPr lang="en-US"/>
        </a:p>
      </dgm:t>
    </dgm:pt>
    <dgm:pt modelId="{943AB6B6-62BB-4BF3-8EE3-34C680A4F715}" type="sibTrans" cxnId="{DFC078FB-CF84-4360-A258-26CDF5458CAF}">
      <dgm:prSet/>
      <dgm:spPr/>
      <dgm:t>
        <a:bodyPr/>
        <a:lstStyle/>
        <a:p>
          <a:endParaRPr lang="en-US"/>
        </a:p>
      </dgm:t>
    </dgm:pt>
    <dgm:pt modelId="{32D63C1B-834C-4234-B952-E52C9198910D}">
      <dgm:prSet/>
      <dgm:spPr/>
      <dgm:t>
        <a:bodyPr/>
        <a:lstStyle/>
        <a:p>
          <a:r>
            <a:rPr lang="en-US"/>
            <a:t>Implement loyalty programs and personalized follow-ups</a:t>
          </a:r>
        </a:p>
      </dgm:t>
    </dgm:pt>
    <dgm:pt modelId="{9C604F0E-CA04-4803-BD6D-700C417B78E0}" type="parTrans" cxnId="{264F1D01-8117-4D9E-897A-FDDCB7E5E1B2}">
      <dgm:prSet/>
      <dgm:spPr/>
      <dgm:t>
        <a:bodyPr/>
        <a:lstStyle/>
        <a:p>
          <a:endParaRPr lang="en-US"/>
        </a:p>
      </dgm:t>
    </dgm:pt>
    <dgm:pt modelId="{576CB672-C480-4801-A0DB-F9FF16B8DE1D}" type="sibTrans" cxnId="{264F1D01-8117-4D9E-897A-FDDCB7E5E1B2}">
      <dgm:prSet/>
      <dgm:spPr/>
      <dgm:t>
        <a:bodyPr/>
        <a:lstStyle/>
        <a:p>
          <a:endParaRPr lang="en-US"/>
        </a:p>
      </dgm:t>
    </dgm:pt>
    <dgm:pt modelId="{0B322AD1-7C43-4D03-A406-7AF81326CEF1}">
      <dgm:prSet/>
      <dgm:spPr/>
      <dgm:t>
        <a:bodyPr/>
        <a:lstStyle/>
        <a:p>
          <a:r>
            <a:rPr lang="en-US"/>
            <a:t>Inventory Management</a:t>
          </a:r>
        </a:p>
      </dgm:t>
    </dgm:pt>
    <dgm:pt modelId="{99BFE467-F79D-42EF-877F-2557931B9091}" type="parTrans" cxnId="{6CC13277-1733-4A3B-96F5-89B2F2926CE8}">
      <dgm:prSet/>
      <dgm:spPr/>
      <dgm:t>
        <a:bodyPr/>
        <a:lstStyle/>
        <a:p>
          <a:endParaRPr lang="en-US"/>
        </a:p>
      </dgm:t>
    </dgm:pt>
    <dgm:pt modelId="{F788C44E-75F7-478D-BB0C-7C37031B731D}" type="sibTrans" cxnId="{6CC13277-1733-4A3B-96F5-89B2F2926CE8}">
      <dgm:prSet/>
      <dgm:spPr/>
      <dgm:t>
        <a:bodyPr/>
        <a:lstStyle/>
        <a:p>
          <a:endParaRPr lang="en-US"/>
        </a:p>
      </dgm:t>
    </dgm:pt>
    <dgm:pt modelId="{004752CD-6BC3-4BE2-B1F8-B4FB6553A38E}">
      <dgm:prSet/>
      <dgm:spPr/>
      <dgm:t>
        <a:bodyPr/>
        <a:lstStyle/>
        <a:p>
          <a:r>
            <a:rPr lang="en-US"/>
            <a:t>Ensure sufficient inventory during peak months</a:t>
          </a:r>
        </a:p>
      </dgm:t>
    </dgm:pt>
    <dgm:pt modelId="{CCE3043F-C31B-4164-B841-103BC473E45A}" type="parTrans" cxnId="{C267A6A7-3749-41D5-8FCB-1589083EAB25}">
      <dgm:prSet/>
      <dgm:spPr/>
      <dgm:t>
        <a:bodyPr/>
        <a:lstStyle/>
        <a:p>
          <a:endParaRPr lang="en-US"/>
        </a:p>
      </dgm:t>
    </dgm:pt>
    <dgm:pt modelId="{30854AB4-86D8-4E9A-8662-FDA5D55AA859}" type="sibTrans" cxnId="{C267A6A7-3749-41D5-8FCB-1589083EAB25}">
      <dgm:prSet/>
      <dgm:spPr/>
      <dgm:t>
        <a:bodyPr/>
        <a:lstStyle/>
        <a:p>
          <a:endParaRPr lang="en-US"/>
        </a:p>
      </dgm:t>
    </dgm:pt>
    <dgm:pt modelId="{4EDEC010-552F-4C27-B022-104F59CA94AB}" type="pres">
      <dgm:prSet presAssocID="{99A57B01-E42D-473C-821D-65A10B0896EB}" presName="root" presStyleCnt="0">
        <dgm:presLayoutVars>
          <dgm:dir/>
          <dgm:resizeHandles val="exact"/>
        </dgm:presLayoutVars>
      </dgm:prSet>
      <dgm:spPr/>
    </dgm:pt>
    <dgm:pt modelId="{B4100EF9-7043-4156-9709-974A3ED032ED}" type="pres">
      <dgm:prSet presAssocID="{CA5EFBAA-0C36-4577-BF36-D0E79E300EEF}" presName="compNode" presStyleCnt="0"/>
      <dgm:spPr/>
    </dgm:pt>
    <dgm:pt modelId="{D8A8712B-964B-45CF-86A6-1C67E2CEF511}" type="pres">
      <dgm:prSet presAssocID="{CA5EFBAA-0C36-4577-BF36-D0E79E300EEF}" presName="bgRect" presStyleLbl="bgShp" presStyleIdx="0" presStyleCnt="5"/>
      <dgm:spPr/>
    </dgm:pt>
    <dgm:pt modelId="{305A0811-51FD-49E0-8AAF-A3DC5067297B}" type="pres">
      <dgm:prSet presAssocID="{CA5EFBAA-0C36-4577-BF36-D0E79E300E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9A0083-6D0C-4C78-811E-D38A36F2EDDE}" type="pres">
      <dgm:prSet presAssocID="{CA5EFBAA-0C36-4577-BF36-D0E79E300EEF}" presName="spaceRect" presStyleCnt="0"/>
      <dgm:spPr/>
    </dgm:pt>
    <dgm:pt modelId="{BB21B490-1F5B-4BD0-95EC-7D3D9CEC4B94}" type="pres">
      <dgm:prSet presAssocID="{CA5EFBAA-0C36-4577-BF36-D0E79E300EEF}" presName="parTx" presStyleLbl="revTx" presStyleIdx="0" presStyleCnt="10">
        <dgm:presLayoutVars>
          <dgm:chMax val="0"/>
          <dgm:chPref val="0"/>
        </dgm:presLayoutVars>
      </dgm:prSet>
      <dgm:spPr/>
    </dgm:pt>
    <dgm:pt modelId="{E00B9134-2FC8-4BD5-8E6A-6CEFB2BD11C2}" type="pres">
      <dgm:prSet presAssocID="{CA5EFBAA-0C36-4577-BF36-D0E79E300EEF}" presName="desTx" presStyleLbl="revTx" presStyleIdx="1" presStyleCnt="10">
        <dgm:presLayoutVars/>
      </dgm:prSet>
      <dgm:spPr/>
    </dgm:pt>
    <dgm:pt modelId="{5E8C9FB1-4DF4-442F-BF55-E0DBC1B6BEF2}" type="pres">
      <dgm:prSet presAssocID="{19E9E345-D303-4004-9D4E-7B86C86588FA}" presName="sibTrans" presStyleCnt="0"/>
      <dgm:spPr/>
    </dgm:pt>
    <dgm:pt modelId="{B903BEE1-3F22-497B-9A4A-8D14459BE99B}" type="pres">
      <dgm:prSet presAssocID="{7CBCED21-D008-44AF-AC0D-D3A4F086F5A4}" presName="compNode" presStyleCnt="0"/>
      <dgm:spPr/>
    </dgm:pt>
    <dgm:pt modelId="{FC4EFCB3-F44F-4154-A498-7B4ADD4FA523}" type="pres">
      <dgm:prSet presAssocID="{7CBCED21-D008-44AF-AC0D-D3A4F086F5A4}" presName="bgRect" presStyleLbl="bgShp" presStyleIdx="1" presStyleCnt="5"/>
      <dgm:spPr/>
    </dgm:pt>
    <dgm:pt modelId="{2C515C59-431F-4B44-9CAD-368B4D760B3E}" type="pres">
      <dgm:prSet presAssocID="{7CBCED21-D008-44AF-AC0D-D3A4F086F5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CAC3084-809C-42A8-87FD-E16943BFB35E}" type="pres">
      <dgm:prSet presAssocID="{7CBCED21-D008-44AF-AC0D-D3A4F086F5A4}" presName="spaceRect" presStyleCnt="0"/>
      <dgm:spPr/>
    </dgm:pt>
    <dgm:pt modelId="{C89DBDDE-013B-445E-814D-ED287A04C9C8}" type="pres">
      <dgm:prSet presAssocID="{7CBCED21-D008-44AF-AC0D-D3A4F086F5A4}" presName="parTx" presStyleLbl="revTx" presStyleIdx="2" presStyleCnt="10">
        <dgm:presLayoutVars>
          <dgm:chMax val="0"/>
          <dgm:chPref val="0"/>
        </dgm:presLayoutVars>
      </dgm:prSet>
      <dgm:spPr/>
    </dgm:pt>
    <dgm:pt modelId="{A349FA36-BA3B-4C70-8A56-8E26C766D83D}" type="pres">
      <dgm:prSet presAssocID="{7CBCED21-D008-44AF-AC0D-D3A4F086F5A4}" presName="desTx" presStyleLbl="revTx" presStyleIdx="3" presStyleCnt="10">
        <dgm:presLayoutVars/>
      </dgm:prSet>
      <dgm:spPr/>
    </dgm:pt>
    <dgm:pt modelId="{48C0CDF9-0938-4A5F-A657-66843E031426}" type="pres">
      <dgm:prSet presAssocID="{5424C5DE-6BFF-486D-BE05-807FF49EAD65}" presName="sibTrans" presStyleCnt="0"/>
      <dgm:spPr/>
    </dgm:pt>
    <dgm:pt modelId="{CADABAF4-192C-43BD-B743-F9B447C710FF}" type="pres">
      <dgm:prSet presAssocID="{4C8E3B6B-5D58-4C78-984A-E370ED3E3754}" presName="compNode" presStyleCnt="0"/>
      <dgm:spPr/>
    </dgm:pt>
    <dgm:pt modelId="{1D186CEB-9CD2-4929-9712-870763682164}" type="pres">
      <dgm:prSet presAssocID="{4C8E3B6B-5D58-4C78-984A-E370ED3E3754}" presName="bgRect" presStyleLbl="bgShp" presStyleIdx="2" presStyleCnt="5"/>
      <dgm:spPr/>
    </dgm:pt>
    <dgm:pt modelId="{F2394AD6-14E9-4FD4-A100-127197CF1B74}" type="pres">
      <dgm:prSet presAssocID="{4C8E3B6B-5D58-4C78-984A-E370ED3E37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27CA00-6A2F-4EF3-B093-0361A850EADE}" type="pres">
      <dgm:prSet presAssocID="{4C8E3B6B-5D58-4C78-984A-E370ED3E3754}" presName="spaceRect" presStyleCnt="0"/>
      <dgm:spPr/>
    </dgm:pt>
    <dgm:pt modelId="{EF233652-119D-47B9-8BDC-96804C77F788}" type="pres">
      <dgm:prSet presAssocID="{4C8E3B6B-5D58-4C78-984A-E370ED3E3754}" presName="parTx" presStyleLbl="revTx" presStyleIdx="4" presStyleCnt="10">
        <dgm:presLayoutVars>
          <dgm:chMax val="0"/>
          <dgm:chPref val="0"/>
        </dgm:presLayoutVars>
      </dgm:prSet>
      <dgm:spPr/>
    </dgm:pt>
    <dgm:pt modelId="{43AB7A2D-3CC8-417F-9596-88F780099575}" type="pres">
      <dgm:prSet presAssocID="{4C8E3B6B-5D58-4C78-984A-E370ED3E3754}" presName="desTx" presStyleLbl="revTx" presStyleIdx="5" presStyleCnt="10">
        <dgm:presLayoutVars/>
      </dgm:prSet>
      <dgm:spPr/>
    </dgm:pt>
    <dgm:pt modelId="{0F74050B-CE61-499F-936A-72F77948DFFE}" type="pres">
      <dgm:prSet presAssocID="{E0BB08D9-6C63-4E93-A107-B3D5ECDC2CCF}" presName="sibTrans" presStyleCnt="0"/>
      <dgm:spPr/>
    </dgm:pt>
    <dgm:pt modelId="{FDDA88CC-9762-490F-A5A0-00E0E3A1AF59}" type="pres">
      <dgm:prSet presAssocID="{98CEC1E6-F829-4CB9-A5A2-49EFA280A0BD}" presName="compNode" presStyleCnt="0"/>
      <dgm:spPr/>
    </dgm:pt>
    <dgm:pt modelId="{34315529-5B39-4870-892E-2A056D354D34}" type="pres">
      <dgm:prSet presAssocID="{98CEC1E6-F829-4CB9-A5A2-49EFA280A0BD}" presName="bgRect" presStyleLbl="bgShp" presStyleIdx="3" presStyleCnt="5"/>
      <dgm:spPr/>
    </dgm:pt>
    <dgm:pt modelId="{8C35501C-9652-4EBE-A77F-93D79EEEC503}" type="pres">
      <dgm:prSet presAssocID="{98CEC1E6-F829-4CB9-A5A2-49EFA280A0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7AA5AF9-0C03-4F04-AD8E-89C869730372}" type="pres">
      <dgm:prSet presAssocID="{98CEC1E6-F829-4CB9-A5A2-49EFA280A0BD}" presName="spaceRect" presStyleCnt="0"/>
      <dgm:spPr/>
    </dgm:pt>
    <dgm:pt modelId="{C23A14A9-6911-4B8A-916F-9565D78E770A}" type="pres">
      <dgm:prSet presAssocID="{98CEC1E6-F829-4CB9-A5A2-49EFA280A0BD}" presName="parTx" presStyleLbl="revTx" presStyleIdx="6" presStyleCnt="10">
        <dgm:presLayoutVars>
          <dgm:chMax val="0"/>
          <dgm:chPref val="0"/>
        </dgm:presLayoutVars>
      </dgm:prSet>
      <dgm:spPr/>
    </dgm:pt>
    <dgm:pt modelId="{C6A73E5E-7AF4-4F59-A6DA-C9DACFF75619}" type="pres">
      <dgm:prSet presAssocID="{98CEC1E6-F829-4CB9-A5A2-49EFA280A0BD}" presName="desTx" presStyleLbl="revTx" presStyleIdx="7" presStyleCnt="10">
        <dgm:presLayoutVars/>
      </dgm:prSet>
      <dgm:spPr/>
    </dgm:pt>
    <dgm:pt modelId="{7D241225-A44D-4C6B-9017-099741C66AB6}" type="pres">
      <dgm:prSet presAssocID="{943AB6B6-62BB-4BF3-8EE3-34C680A4F715}" presName="sibTrans" presStyleCnt="0"/>
      <dgm:spPr/>
    </dgm:pt>
    <dgm:pt modelId="{0A9A25BF-EE8E-4CD9-B56C-B8B69577272C}" type="pres">
      <dgm:prSet presAssocID="{0B322AD1-7C43-4D03-A406-7AF81326CEF1}" presName="compNode" presStyleCnt="0"/>
      <dgm:spPr/>
    </dgm:pt>
    <dgm:pt modelId="{3C550602-59F4-472F-8385-503A76A5DA2F}" type="pres">
      <dgm:prSet presAssocID="{0B322AD1-7C43-4D03-A406-7AF81326CEF1}" presName="bgRect" presStyleLbl="bgShp" presStyleIdx="4" presStyleCnt="5"/>
      <dgm:spPr/>
    </dgm:pt>
    <dgm:pt modelId="{6075E3D2-5C85-4EB6-942D-2AE9B452E358}" type="pres">
      <dgm:prSet presAssocID="{0B322AD1-7C43-4D03-A406-7AF81326CE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8AB6E69-A198-4338-897B-6A188E34DBE3}" type="pres">
      <dgm:prSet presAssocID="{0B322AD1-7C43-4D03-A406-7AF81326CEF1}" presName="spaceRect" presStyleCnt="0"/>
      <dgm:spPr/>
    </dgm:pt>
    <dgm:pt modelId="{14D29B52-85CF-4866-9D33-0E873E1FB228}" type="pres">
      <dgm:prSet presAssocID="{0B322AD1-7C43-4D03-A406-7AF81326CEF1}" presName="parTx" presStyleLbl="revTx" presStyleIdx="8" presStyleCnt="10">
        <dgm:presLayoutVars>
          <dgm:chMax val="0"/>
          <dgm:chPref val="0"/>
        </dgm:presLayoutVars>
      </dgm:prSet>
      <dgm:spPr/>
    </dgm:pt>
    <dgm:pt modelId="{64DF2C26-CDF8-4245-B41C-E683206F5A85}" type="pres">
      <dgm:prSet presAssocID="{0B322AD1-7C43-4D03-A406-7AF81326CEF1}" presName="desTx" presStyleLbl="revTx" presStyleIdx="9" presStyleCnt="10">
        <dgm:presLayoutVars/>
      </dgm:prSet>
      <dgm:spPr/>
    </dgm:pt>
  </dgm:ptLst>
  <dgm:cxnLst>
    <dgm:cxn modelId="{264F1D01-8117-4D9E-897A-FDDCB7E5E1B2}" srcId="{98CEC1E6-F829-4CB9-A5A2-49EFA280A0BD}" destId="{32D63C1B-834C-4234-B952-E52C9198910D}" srcOrd="0" destOrd="0" parTransId="{9C604F0E-CA04-4803-BD6D-700C417B78E0}" sibTransId="{576CB672-C480-4801-A0DB-F9FF16B8DE1D}"/>
    <dgm:cxn modelId="{EBD1462F-AF53-4479-BC98-44BAD80C2FE6}" type="presOf" srcId="{CA5EFBAA-0C36-4577-BF36-D0E79E300EEF}" destId="{BB21B490-1F5B-4BD0-95EC-7D3D9CEC4B94}" srcOrd="0" destOrd="0" presId="urn:microsoft.com/office/officeart/2018/2/layout/IconVerticalSolidList"/>
    <dgm:cxn modelId="{6835286A-A8D1-4B10-92CA-1848DA2C9959}" type="presOf" srcId="{08C924A3-4F71-4184-AD8B-E604D0243725}" destId="{A349FA36-BA3B-4C70-8A56-8E26C766D83D}" srcOrd="0" destOrd="0" presId="urn:microsoft.com/office/officeart/2018/2/layout/IconVerticalSolidList"/>
    <dgm:cxn modelId="{73FED472-2638-4AAB-9BC2-BD72A5CE9908}" type="presOf" srcId="{C6677AAE-7D8A-421A-979A-9400F5B675EB}" destId="{E00B9134-2FC8-4BD5-8E6A-6CEFB2BD11C2}" srcOrd="0" destOrd="0" presId="urn:microsoft.com/office/officeart/2018/2/layout/IconVerticalSolidList"/>
    <dgm:cxn modelId="{6CC13277-1733-4A3B-96F5-89B2F2926CE8}" srcId="{99A57B01-E42D-473C-821D-65A10B0896EB}" destId="{0B322AD1-7C43-4D03-A406-7AF81326CEF1}" srcOrd="4" destOrd="0" parTransId="{99BFE467-F79D-42EF-877F-2557931B9091}" sibTransId="{F788C44E-75F7-478D-BB0C-7C37031B731D}"/>
    <dgm:cxn modelId="{3F97A780-1F82-4597-955C-C994649AB53B}" type="presOf" srcId="{32D63C1B-834C-4234-B952-E52C9198910D}" destId="{C6A73E5E-7AF4-4F59-A6DA-C9DACFF75619}" srcOrd="0" destOrd="0" presId="urn:microsoft.com/office/officeart/2018/2/layout/IconVerticalSolidList"/>
    <dgm:cxn modelId="{A69BC48B-FF36-4B0C-AEB5-2B1A2C634472}" type="presOf" srcId="{99A57B01-E42D-473C-821D-65A10B0896EB}" destId="{4EDEC010-552F-4C27-B022-104F59CA94AB}" srcOrd="0" destOrd="0" presId="urn:microsoft.com/office/officeart/2018/2/layout/IconVerticalSolidList"/>
    <dgm:cxn modelId="{F93EFB8F-FA0B-49F3-A28B-805AC3B5F563}" type="presOf" srcId="{98CEC1E6-F829-4CB9-A5A2-49EFA280A0BD}" destId="{C23A14A9-6911-4B8A-916F-9565D78E770A}" srcOrd="0" destOrd="0" presId="urn:microsoft.com/office/officeart/2018/2/layout/IconVerticalSolidList"/>
    <dgm:cxn modelId="{B484DE9F-D523-4CAA-8FBB-BA07880DCD1D}" type="presOf" srcId="{C83C54BE-7738-4E49-B948-0CA28B162635}" destId="{43AB7A2D-3CC8-417F-9596-88F780099575}" srcOrd="0" destOrd="0" presId="urn:microsoft.com/office/officeart/2018/2/layout/IconVerticalSolidList"/>
    <dgm:cxn modelId="{FAB86CA2-C187-427E-95E4-AB123CFE010D}" srcId="{CA5EFBAA-0C36-4577-BF36-D0E79E300EEF}" destId="{C6677AAE-7D8A-421A-979A-9400F5B675EB}" srcOrd="0" destOrd="0" parTransId="{B24BBE17-DC25-4855-9CDC-CC27EA84B5EF}" sibTransId="{EDD1DC9E-782D-419E-86CC-0FF801C750C6}"/>
    <dgm:cxn modelId="{28BF46A4-41E7-4A84-B080-B59A7914EC43}" type="presOf" srcId="{0B322AD1-7C43-4D03-A406-7AF81326CEF1}" destId="{14D29B52-85CF-4866-9D33-0E873E1FB228}" srcOrd="0" destOrd="0" presId="urn:microsoft.com/office/officeart/2018/2/layout/IconVerticalSolidList"/>
    <dgm:cxn modelId="{C267A6A7-3749-41D5-8FCB-1589083EAB25}" srcId="{0B322AD1-7C43-4D03-A406-7AF81326CEF1}" destId="{004752CD-6BC3-4BE2-B1F8-B4FB6553A38E}" srcOrd="0" destOrd="0" parTransId="{CCE3043F-C31B-4164-B841-103BC473E45A}" sibTransId="{30854AB4-86D8-4E9A-8662-FDA5D55AA859}"/>
    <dgm:cxn modelId="{E0B5BBB1-632D-437E-993B-8FA5C86ECA35}" srcId="{99A57B01-E42D-473C-821D-65A10B0896EB}" destId="{7CBCED21-D008-44AF-AC0D-D3A4F086F5A4}" srcOrd="1" destOrd="0" parTransId="{E1F4D29D-6E47-4C18-9E50-C1F017F57A25}" sibTransId="{5424C5DE-6BFF-486D-BE05-807FF49EAD65}"/>
    <dgm:cxn modelId="{1A7818C6-49B3-4DD0-9CC9-96266F1DC239}" srcId="{99A57B01-E42D-473C-821D-65A10B0896EB}" destId="{4C8E3B6B-5D58-4C78-984A-E370ED3E3754}" srcOrd="2" destOrd="0" parTransId="{BC9420CE-1550-40B7-BE9D-3DF309A7E4C0}" sibTransId="{E0BB08D9-6C63-4E93-A107-B3D5ECDC2CCF}"/>
    <dgm:cxn modelId="{7432F9C9-D88B-49E9-B9AE-1852676DCD50}" type="presOf" srcId="{7CBCED21-D008-44AF-AC0D-D3A4F086F5A4}" destId="{C89DBDDE-013B-445E-814D-ED287A04C9C8}" srcOrd="0" destOrd="0" presId="urn:microsoft.com/office/officeart/2018/2/layout/IconVerticalSolidList"/>
    <dgm:cxn modelId="{18F653D4-09B8-40B1-AEEC-9AE4CF986970}" srcId="{4C8E3B6B-5D58-4C78-984A-E370ED3E3754}" destId="{C83C54BE-7738-4E49-B948-0CA28B162635}" srcOrd="0" destOrd="0" parTransId="{922D6CAD-E774-4424-8143-93A0E5AE4F58}" sibTransId="{2F3807A2-1B6D-4C14-BE60-BE2B76E60EA3}"/>
    <dgm:cxn modelId="{087C14D9-5836-4E0D-A809-2CDF3EF37CF3}" type="presOf" srcId="{004752CD-6BC3-4BE2-B1F8-B4FB6553A38E}" destId="{64DF2C26-CDF8-4245-B41C-E683206F5A85}" srcOrd="0" destOrd="0" presId="urn:microsoft.com/office/officeart/2018/2/layout/IconVerticalSolidList"/>
    <dgm:cxn modelId="{5B4D8CE0-D994-443F-B1C1-7C4BB63E3F9F}" srcId="{99A57B01-E42D-473C-821D-65A10B0896EB}" destId="{CA5EFBAA-0C36-4577-BF36-D0E79E300EEF}" srcOrd="0" destOrd="0" parTransId="{BC396115-2CB8-4489-9469-64AF49C73DD0}" sibTransId="{19E9E345-D303-4004-9D4E-7B86C86588FA}"/>
    <dgm:cxn modelId="{1D6732F4-C5DB-46B1-BD96-EEA9D9512C4D}" type="presOf" srcId="{4C8E3B6B-5D58-4C78-984A-E370ED3E3754}" destId="{EF233652-119D-47B9-8BDC-96804C77F788}" srcOrd="0" destOrd="0" presId="urn:microsoft.com/office/officeart/2018/2/layout/IconVerticalSolidList"/>
    <dgm:cxn modelId="{2CA584FA-38A6-48D6-AA44-C1C7AB7D1481}" srcId="{7CBCED21-D008-44AF-AC0D-D3A4F086F5A4}" destId="{08C924A3-4F71-4184-AD8B-E604D0243725}" srcOrd="0" destOrd="0" parTransId="{31B96491-700E-48C4-BA84-0D45142DCC6C}" sibTransId="{C5752F07-9A87-476E-A5A8-E9368FBFFCC4}"/>
    <dgm:cxn modelId="{DFC078FB-CF84-4360-A258-26CDF5458CAF}" srcId="{99A57B01-E42D-473C-821D-65A10B0896EB}" destId="{98CEC1E6-F829-4CB9-A5A2-49EFA280A0BD}" srcOrd="3" destOrd="0" parTransId="{B50045F2-3A8E-401E-B4EB-A9ED4599715E}" sibTransId="{943AB6B6-62BB-4BF3-8EE3-34C680A4F715}"/>
    <dgm:cxn modelId="{51DDF6A0-3122-42E7-93F0-799974A10B49}" type="presParOf" srcId="{4EDEC010-552F-4C27-B022-104F59CA94AB}" destId="{B4100EF9-7043-4156-9709-974A3ED032ED}" srcOrd="0" destOrd="0" presId="urn:microsoft.com/office/officeart/2018/2/layout/IconVerticalSolidList"/>
    <dgm:cxn modelId="{3F97CF0A-7687-4A86-9A9F-F8539495BC4B}" type="presParOf" srcId="{B4100EF9-7043-4156-9709-974A3ED032ED}" destId="{D8A8712B-964B-45CF-86A6-1C67E2CEF511}" srcOrd="0" destOrd="0" presId="urn:microsoft.com/office/officeart/2018/2/layout/IconVerticalSolidList"/>
    <dgm:cxn modelId="{5B2027BB-341E-469E-8197-1CD2DACD1864}" type="presParOf" srcId="{B4100EF9-7043-4156-9709-974A3ED032ED}" destId="{305A0811-51FD-49E0-8AAF-A3DC5067297B}" srcOrd="1" destOrd="0" presId="urn:microsoft.com/office/officeart/2018/2/layout/IconVerticalSolidList"/>
    <dgm:cxn modelId="{771C127A-9E87-43B2-B002-AD0C2F5D04E6}" type="presParOf" srcId="{B4100EF9-7043-4156-9709-974A3ED032ED}" destId="{DF9A0083-6D0C-4C78-811E-D38A36F2EDDE}" srcOrd="2" destOrd="0" presId="urn:microsoft.com/office/officeart/2018/2/layout/IconVerticalSolidList"/>
    <dgm:cxn modelId="{11BBABED-262F-4795-957C-91EB9D2C75D4}" type="presParOf" srcId="{B4100EF9-7043-4156-9709-974A3ED032ED}" destId="{BB21B490-1F5B-4BD0-95EC-7D3D9CEC4B94}" srcOrd="3" destOrd="0" presId="urn:microsoft.com/office/officeart/2018/2/layout/IconVerticalSolidList"/>
    <dgm:cxn modelId="{DC93AD85-5C1D-49FB-82D4-8716A77F9ABE}" type="presParOf" srcId="{B4100EF9-7043-4156-9709-974A3ED032ED}" destId="{E00B9134-2FC8-4BD5-8E6A-6CEFB2BD11C2}" srcOrd="4" destOrd="0" presId="urn:microsoft.com/office/officeart/2018/2/layout/IconVerticalSolidList"/>
    <dgm:cxn modelId="{5EB962D2-CC7F-4DC6-A280-E7E6D09D5278}" type="presParOf" srcId="{4EDEC010-552F-4C27-B022-104F59CA94AB}" destId="{5E8C9FB1-4DF4-442F-BF55-E0DBC1B6BEF2}" srcOrd="1" destOrd="0" presId="urn:microsoft.com/office/officeart/2018/2/layout/IconVerticalSolidList"/>
    <dgm:cxn modelId="{612D9F85-4620-4E1A-B854-BF80FE4CA911}" type="presParOf" srcId="{4EDEC010-552F-4C27-B022-104F59CA94AB}" destId="{B903BEE1-3F22-497B-9A4A-8D14459BE99B}" srcOrd="2" destOrd="0" presId="urn:microsoft.com/office/officeart/2018/2/layout/IconVerticalSolidList"/>
    <dgm:cxn modelId="{F57C3240-B32D-4A48-AE6C-0B5722DC1E7F}" type="presParOf" srcId="{B903BEE1-3F22-497B-9A4A-8D14459BE99B}" destId="{FC4EFCB3-F44F-4154-A498-7B4ADD4FA523}" srcOrd="0" destOrd="0" presId="urn:microsoft.com/office/officeart/2018/2/layout/IconVerticalSolidList"/>
    <dgm:cxn modelId="{A6B176CE-FF6C-46BD-8612-2F0A43A48D3A}" type="presParOf" srcId="{B903BEE1-3F22-497B-9A4A-8D14459BE99B}" destId="{2C515C59-431F-4B44-9CAD-368B4D760B3E}" srcOrd="1" destOrd="0" presId="urn:microsoft.com/office/officeart/2018/2/layout/IconVerticalSolidList"/>
    <dgm:cxn modelId="{D5E28E92-8F66-4BDF-B144-3EB22E4DF390}" type="presParOf" srcId="{B903BEE1-3F22-497B-9A4A-8D14459BE99B}" destId="{4CAC3084-809C-42A8-87FD-E16943BFB35E}" srcOrd="2" destOrd="0" presId="urn:microsoft.com/office/officeart/2018/2/layout/IconVerticalSolidList"/>
    <dgm:cxn modelId="{9C4F3CD2-F2D1-4985-B190-095A295D2C0A}" type="presParOf" srcId="{B903BEE1-3F22-497B-9A4A-8D14459BE99B}" destId="{C89DBDDE-013B-445E-814D-ED287A04C9C8}" srcOrd="3" destOrd="0" presId="urn:microsoft.com/office/officeart/2018/2/layout/IconVerticalSolidList"/>
    <dgm:cxn modelId="{52043768-97F5-456D-9EFE-63E46EE5121D}" type="presParOf" srcId="{B903BEE1-3F22-497B-9A4A-8D14459BE99B}" destId="{A349FA36-BA3B-4C70-8A56-8E26C766D83D}" srcOrd="4" destOrd="0" presId="urn:microsoft.com/office/officeart/2018/2/layout/IconVerticalSolidList"/>
    <dgm:cxn modelId="{030DE75F-0EF8-40FF-BF8A-C8CBFFDEBA7F}" type="presParOf" srcId="{4EDEC010-552F-4C27-B022-104F59CA94AB}" destId="{48C0CDF9-0938-4A5F-A657-66843E031426}" srcOrd="3" destOrd="0" presId="urn:microsoft.com/office/officeart/2018/2/layout/IconVerticalSolidList"/>
    <dgm:cxn modelId="{5C7064DE-D338-47C6-8234-D423AEA411A6}" type="presParOf" srcId="{4EDEC010-552F-4C27-B022-104F59CA94AB}" destId="{CADABAF4-192C-43BD-B743-F9B447C710FF}" srcOrd="4" destOrd="0" presId="urn:microsoft.com/office/officeart/2018/2/layout/IconVerticalSolidList"/>
    <dgm:cxn modelId="{E8AB8E87-38E1-48FE-9FD2-DBA82B339707}" type="presParOf" srcId="{CADABAF4-192C-43BD-B743-F9B447C710FF}" destId="{1D186CEB-9CD2-4929-9712-870763682164}" srcOrd="0" destOrd="0" presId="urn:microsoft.com/office/officeart/2018/2/layout/IconVerticalSolidList"/>
    <dgm:cxn modelId="{8B50DE8B-9969-41C9-8039-F113AFABEE0B}" type="presParOf" srcId="{CADABAF4-192C-43BD-B743-F9B447C710FF}" destId="{F2394AD6-14E9-4FD4-A100-127197CF1B74}" srcOrd="1" destOrd="0" presId="urn:microsoft.com/office/officeart/2018/2/layout/IconVerticalSolidList"/>
    <dgm:cxn modelId="{9C1CC6FF-29AE-4FA3-84C7-C28C3D51EDBC}" type="presParOf" srcId="{CADABAF4-192C-43BD-B743-F9B447C710FF}" destId="{4227CA00-6A2F-4EF3-B093-0361A850EADE}" srcOrd="2" destOrd="0" presId="urn:microsoft.com/office/officeart/2018/2/layout/IconVerticalSolidList"/>
    <dgm:cxn modelId="{239FA323-740F-4412-B142-620568006372}" type="presParOf" srcId="{CADABAF4-192C-43BD-B743-F9B447C710FF}" destId="{EF233652-119D-47B9-8BDC-96804C77F788}" srcOrd="3" destOrd="0" presId="urn:microsoft.com/office/officeart/2018/2/layout/IconVerticalSolidList"/>
    <dgm:cxn modelId="{B4D7CE3C-8115-457E-98C3-1BB6C22C8096}" type="presParOf" srcId="{CADABAF4-192C-43BD-B743-F9B447C710FF}" destId="{43AB7A2D-3CC8-417F-9596-88F780099575}" srcOrd="4" destOrd="0" presId="urn:microsoft.com/office/officeart/2018/2/layout/IconVerticalSolidList"/>
    <dgm:cxn modelId="{B382E97D-412A-41C9-93EA-DB97DAE8217E}" type="presParOf" srcId="{4EDEC010-552F-4C27-B022-104F59CA94AB}" destId="{0F74050B-CE61-499F-936A-72F77948DFFE}" srcOrd="5" destOrd="0" presId="urn:microsoft.com/office/officeart/2018/2/layout/IconVerticalSolidList"/>
    <dgm:cxn modelId="{65C84D90-49FF-4C55-AD22-C4A5BF6839C8}" type="presParOf" srcId="{4EDEC010-552F-4C27-B022-104F59CA94AB}" destId="{FDDA88CC-9762-490F-A5A0-00E0E3A1AF59}" srcOrd="6" destOrd="0" presId="urn:microsoft.com/office/officeart/2018/2/layout/IconVerticalSolidList"/>
    <dgm:cxn modelId="{B7FDC660-61A4-4A89-B52C-74FC3786B928}" type="presParOf" srcId="{FDDA88CC-9762-490F-A5A0-00E0E3A1AF59}" destId="{34315529-5B39-4870-892E-2A056D354D34}" srcOrd="0" destOrd="0" presId="urn:microsoft.com/office/officeart/2018/2/layout/IconVerticalSolidList"/>
    <dgm:cxn modelId="{FCB81999-4ABB-4A75-B395-18D4CBD2A73D}" type="presParOf" srcId="{FDDA88CC-9762-490F-A5A0-00E0E3A1AF59}" destId="{8C35501C-9652-4EBE-A77F-93D79EEEC503}" srcOrd="1" destOrd="0" presId="urn:microsoft.com/office/officeart/2018/2/layout/IconVerticalSolidList"/>
    <dgm:cxn modelId="{0B628421-17C8-4EA6-AB05-7241C17E2900}" type="presParOf" srcId="{FDDA88CC-9762-490F-A5A0-00E0E3A1AF59}" destId="{E7AA5AF9-0C03-4F04-AD8E-89C869730372}" srcOrd="2" destOrd="0" presId="urn:microsoft.com/office/officeart/2018/2/layout/IconVerticalSolidList"/>
    <dgm:cxn modelId="{E3F7B8A2-E894-4AD2-B518-453CABB395C9}" type="presParOf" srcId="{FDDA88CC-9762-490F-A5A0-00E0E3A1AF59}" destId="{C23A14A9-6911-4B8A-916F-9565D78E770A}" srcOrd="3" destOrd="0" presId="urn:microsoft.com/office/officeart/2018/2/layout/IconVerticalSolidList"/>
    <dgm:cxn modelId="{3D79788B-F1AD-4105-A893-84FEA552F34B}" type="presParOf" srcId="{FDDA88CC-9762-490F-A5A0-00E0E3A1AF59}" destId="{C6A73E5E-7AF4-4F59-A6DA-C9DACFF75619}" srcOrd="4" destOrd="0" presId="urn:microsoft.com/office/officeart/2018/2/layout/IconVerticalSolidList"/>
    <dgm:cxn modelId="{86986C43-6800-4660-A961-3837747883C1}" type="presParOf" srcId="{4EDEC010-552F-4C27-B022-104F59CA94AB}" destId="{7D241225-A44D-4C6B-9017-099741C66AB6}" srcOrd="7" destOrd="0" presId="urn:microsoft.com/office/officeart/2018/2/layout/IconVerticalSolidList"/>
    <dgm:cxn modelId="{2EE6E948-85E1-49E5-80C8-106563E12B7C}" type="presParOf" srcId="{4EDEC010-552F-4C27-B022-104F59CA94AB}" destId="{0A9A25BF-EE8E-4CD9-B56C-B8B69577272C}" srcOrd="8" destOrd="0" presId="urn:microsoft.com/office/officeart/2018/2/layout/IconVerticalSolidList"/>
    <dgm:cxn modelId="{FDE22180-6626-4F5B-B407-BCD546D98D84}" type="presParOf" srcId="{0A9A25BF-EE8E-4CD9-B56C-B8B69577272C}" destId="{3C550602-59F4-472F-8385-503A76A5DA2F}" srcOrd="0" destOrd="0" presId="urn:microsoft.com/office/officeart/2018/2/layout/IconVerticalSolidList"/>
    <dgm:cxn modelId="{E135DFD6-9C38-49F7-A2AE-617C1B3C3022}" type="presParOf" srcId="{0A9A25BF-EE8E-4CD9-B56C-B8B69577272C}" destId="{6075E3D2-5C85-4EB6-942D-2AE9B452E358}" srcOrd="1" destOrd="0" presId="urn:microsoft.com/office/officeart/2018/2/layout/IconVerticalSolidList"/>
    <dgm:cxn modelId="{FB57B514-88F6-4EF5-B317-D873286B7A93}" type="presParOf" srcId="{0A9A25BF-EE8E-4CD9-B56C-B8B69577272C}" destId="{38AB6E69-A198-4338-897B-6A188E34DBE3}" srcOrd="2" destOrd="0" presId="urn:microsoft.com/office/officeart/2018/2/layout/IconVerticalSolidList"/>
    <dgm:cxn modelId="{DD9C03D2-E13E-4DDD-B97C-3399ED9B6CBF}" type="presParOf" srcId="{0A9A25BF-EE8E-4CD9-B56C-B8B69577272C}" destId="{14D29B52-85CF-4866-9D33-0E873E1FB228}" srcOrd="3" destOrd="0" presId="urn:microsoft.com/office/officeart/2018/2/layout/IconVerticalSolidList"/>
    <dgm:cxn modelId="{C6422049-0E97-45DE-9ECA-892783DF13CE}" type="presParOf" srcId="{0A9A25BF-EE8E-4CD9-B56C-B8B69577272C}" destId="{64DF2C26-CDF8-4245-B41C-E683206F5A8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BE7E2-DF7B-40B3-87BE-B71AB4C6299C}">
      <dsp:nvSpPr>
        <dsp:cNvPr id="0" name=""/>
        <dsp:cNvSpPr/>
      </dsp:nvSpPr>
      <dsp:spPr>
        <a:xfrm>
          <a:off x="8371403" y="1831643"/>
          <a:ext cx="1070301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1070301" y="347118"/>
              </a:lnTo>
              <a:lnTo>
                <a:pt x="1070301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4DAF9-6BD8-49C6-88D4-FCEDB370AA2E}">
      <dsp:nvSpPr>
        <dsp:cNvPr id="0" name=""/>
        <dsp:cNvSpPr/>
      </dsp:nvSpPr>
      <dsp:spPr>
        <a:xfrm>
          <a:off x="7301102" y="1831643"/>
          <a:ext cx="1070301" cy="509366"/>
        </a:xfrm>
        <a:custGeom>
          <a:avLst/>
          <a:gdLst/>
          <a:ahLst/>
          <a:cxnLst/>
          <a:rect l="0" t="0" r="0" b="0"/>
          <a:pathLst>
            <a:path>
              <a:moveTo>
                <a:pt x="1070301" y="0"/>
              </a:moveTo>
              <a:lnTo>
                <a:pt x="1070301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8176B-96E0-4AF1-85E2-3EB2EEC5D0B0}">
      <dsp:nvSpPr>
        <dsp:cNvPr id="0" name=""/>
        <dsp:cNvSpPr/>
      </dsp:nvSpPr>
      <dsp:spPr>
        <a:xfrm>
          <a:off x="3019897" y="1831643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2140602" y="347118"/>
              </a:lnTo>
              <a:lnTo>
                <a:pt x="2140602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4A59C-1ED2-4F2C-9463-21C0E525D611}">
      <dsp:nvSpPr>
        <dsp:cNvPr id="0" name=""/>
        <dsp:cNvSpPr/>
      </dsp:nvSpPr>
      <dsp:spPr>
        <a:xfrm>
          <a:off x="2974177" y="1831643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F5470-691E-40F6-B386-CC0D36450053}">
      <dsp:nvSpPr>
        <dsp:cNvPr id="0" name=""/>
        <dsp:cNvSpPr/>
      </dsp:nvSpPr>
      <dsp:spPr>
        <a:xfrm>
          <a:off x="879295" y="1831643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2140602" y="0"/>
              </a:moveTo>
              <a:lnTo>
                <a:pt x="2140602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E040C-A64A-487B-9B27-2452D47F3D77}">
      <dsp:nvSpPr>
        <dsp:cNvPr id="0" name=""/>
        <dsp:cNvSpPr/>
      </dsp:nvSpPr>
      <dsp:spPr>
        <a:xfrm>
          <a:off x="2144196" y="71950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9DA02-54AE-443A-8C6E-87EC4060E224}">
      <dsp:nvSpPr>
        <dsp:cNvPr id="0" name=""/>
        <dsp:cNvSpPr/>
      </dsp:nvSpPr>
      <dsp:spPr>
        <a:xfrm>
          <a:off x="2338796" y="90437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Key Insights</a:t>
          </a:r>
        </a:p>
      </dsp:txBody>
      <dsp:txXfrm>
        <a:off x="2371369" y="936946"/>
        <a:ext cx="1686255" cy="1046994"/>
      </dsp:txXfrm>
    </dsp:sp>
    <dsp:sp modelId="{25CAA275-4796-4E95-A00C-A8155E1EC462}">
      <dsp:nvSpPr>
        <dsp:cNvPr id="0" name=""/>
        <dsp:cNvSpPr/>
      </dsp:nvSpPr>
      <dsp:spPr>
        <a:xfrm>
          <a:off x="3594" y="234100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DF374-D300-4566-92FC-9E0F23A530BF}">
      <dsp:nvSpPr>
        <dsp:cNvPr id="0" name=""/>
        <dsp:cNvSpPr/>
      </dsp:nvSpPr>
      <dsp:spPr>
        <a:xfrm>
          <a:off x="198194" y="2525880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30-40 Age Group:</a:t>
          </a:r>
          <a:r>
            <a:rPr lang="en-US" sz="1000" kern="1200"/>
            <a:t> Highest transaction percentage (28.6%) with average sale of ₹1268</a:t>
          </a:r>
        </a:p>
      </dsp:txBody>
      <dsp:txXfrm>
        <a:off x="230767" y="2558453"/>
        <a:ext cx="1686255" cy="1046994"/>
      </dsp:txXfrm>
    </dsp:sp>
    <dsp:sp modelId="{AB07575E-8C3D-4B69-A80C-56FC722ECC61}">
      <dsp:nvSpPr>
        <dsp:cNvPr id="0" name=""/>
        <dsp:cNvSpPr/>
      </dsp:nvSpPr>
      <dsp:spPr>
        <a:xfrm>
          <a:off x="2144196" y="234100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0397-035D-4F06-87FC-C53395B8B171}">
      <dsp:nvSpPr>
        <dsp:cNvPr id="0" name=""/>
        <dsp:cNvSpPr/>
      </dsp:nvSpPr>
      <dsp:spPr>
        <a:xfrm>
          <a:off x="2338796" y="2525880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Below 30 Age Group:</a:t>
          </a:r>
          <a:r>
            <a:rPr lang="en-US" sz="1000" kern="1200" dirty="0"/>
            <a:t> Second-highest transaction percentage (16.6%) with average sale of ₹1410.</a:t>
          </a:r>
        </a:p>
      </dsp:txBody>
      <dsp:txXfrm>
        <a:off x="2371369" y="2558453"/>
        <a:ext cx="1686255" cy="1046994"/>
      </dsp:txXfrm>
    </dsp:sp>
    <dsp:sp modelId="{C28FCA3B-91E4-4399-885D-6B224F7827F1}">
      <dsp:nvSpPr>
        <dsp:cNvPr id="0" name=""/>
        <dsp:cNvSpPr/>
      </dsp:nvSpPr>
      <dsp:spPr>
        <a:xfrm>
          <a:off x="4284798" y="234100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214FA-AA2A-45E7-9063-5E88FEB6CA0A}">
      <dsp:nvSpPr>
        <dsp:cNvPr id="0" name=""/>
        <dsp:cNvSpPr/>
      </dsp:nvSpPr>
      <dsp:spPr>
        <a:xfrm>
          <a:off x="4479399" y="2525880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High Age Group: Accounts for 15.2% of total transactions with lower average sales ₹477 compared to Low Age ₹1158.</a:t>
          </a:r>
        </a:p>
      </dsp:txBody>
      <dsp:txXfrm>
        <a:off x="4511972" y="2558453"/>
        <a:ext cx="1686255" cy="1046994"/>
      </dsp:txXfrm>
    </dsp:sp>
    <dsp:sp modelId="{2BC3C558-B0DA-4248-A16D-4F0D02B41A65}">
      <dsp:nvSpPr>
        <dsp:cNvPr id="0" name=""/>
        <dsp:cNvSpPr/>
      </dsp:nvSpPr>
      <dsp:spPr>
        <a:xfrm>
          <a:off x="7495702" y="719503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C409-391B-43B6-8D87-85AE6C3BFA97}">
      <dsp:nvSpPr>
        <dsp:cNvPr id="0" name=""/>
        <dsp:cNvSpPr/>
      </dsp:nvSpPr>
      <dsp:spPr>
        <a:xfrm>
          <a:off x="7690302" y="90437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Average Sales by Category</a:t>
          </a:r>
        </a:p>
      </dsp:txBody>
      <dsp:txXfrm>
        <a:off x="7722875" y="936946"/>
        <a:ext cx="1686255" cy="1046994"/>
      </dsp:txXfrm>
    </dsp:sp>
    <dsp:sp modelId="{655336F4-7ABF-4477-9284-B9967CD447A2}">
      <dsp:nvSpPr>
        <dsp:cNvPr id="0" name=""/>
        <dsp:cNvSpPr/>
      </dsp:nvSpPr>
      <dsp:spPr>
        <a:xfrm>
          <a:off x="6425401" y="234100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AFAB-02F6-48F1-B2DC-6813DE20BD5A}">
      <dsp:nvSpPr>
        <dsp:cNvPr id="0" name=""/>
        <dsp:cNvSpPr/>
      </dsp:nvSpPr>
      <dsp:spPr>
        <a:xfrm>
          <a:off x="6620001" y="2525880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Medication:</a:t>
          </a:r>
          <a:r>
            <a:rPr lang="en-US" sz="1000" kern="1200"/>
            <a:t> Higher number of transactions (66.0%) but lower average sale ₹22.</a:t>
          </a:r>
        </a:p>
      </dsp:txBody>
      <dsp:txXfrm>
        <a:off x="6652574" y="2558453"/>
        <a:ext cx="1686255" cy="1046994"/>
      </dsp:txXfrm>
    </dsp:sp>
    <dsp:sp modelId="{AF6E9606-C68F-4D41-9F2F-A9A594502978}">
      <dsp:nvSpPr>
        <dsp:cNvPr id="0" name=""/>
        <dsp:cNvSpPr/>
      </dsp:nvSpPr>
      <dsp:spPr>
        <a:xfrm>
          <a:off x="8566003" y="2341009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E8C03-66A4-4889-9C5A-C4FB58886CFF}">
      <dsp:nvSpPr>
        <dsp:cNvPr id="0" name=""/>
        <dsp:cNvSpPr/>
      </dsp:nvSpPr>
      <dsp:spPr>
        <a:xfrm>
          <a:off x="8760603" y="2525880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NonMedication:</a:t>
          </a:r>
          <a:r>
            <a:rPr lang="en-US" sz="1000" kern="1200"/>
            <a:t> Lower transaction percentage (34%) but higher average sale ₹2714.</a:t>
          </a:r>
        </a:p>
      </dsp:txBody>
      <dsp:txXfrm>
        <a:off x="8793176" y="2558453"/>
        <a:ext cx="1686255" cy="1046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F1E03-BC43-40BC-BC46-993537EA1459}">
      <dsp:nvSpPr>
        <dsp:cNvPr id="0" name=""/>
        <dsp:cNvSpPr/>
      </dsp:nvSpPr>
      <dsp:spPr>
        <a:xfrm>
          <a:off x="2103120" y="382"/>
          <a:ext cx="8412480" cy="21149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537192" rIns="163225" bIns="53719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Gender Analysis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Women: Account for 71.9% of total transactions with average sale of ₹ 993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Men: Account for 28.1% of transactions with average sale of ₹ 789</a:t>
          </a:r>
        </a:p>
      </dsp:txBody>
      <dsp:txXfrm>
        <a:off x="2103120" y="382"/>
        <a:ext cx="8412480" cy="2114931"/>
      </dsp:txXfrm>
    </dsp:sp>
    <dsp:sp modelId="{A02E681F-4FA2-4070-8096-5DD385B26B1C}">
      <dsp:nvSpPr>
        <dsp:cNvPr id="0" name=""/>
        <dsp:cNvSpPr/>
      </dsp:nvSpPr>
      <dsp:spPr>
        <a:xfrm>
          <a:off x="0" y="382"/>
          <a:ext cx="2103120" cy="211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208908" rIns="111290" bIns="2089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Gender</a:t>
          </a:r>
        </a:p>
      </dsp:txBody>
      <dsp:txXfrm>
        <a:off x="0" y="382"/>
        <a:ext cx="2103120" cy="2114931"/>
      </dsp:txXfrm>
    </dsp:sp>
    <dsp:sp modelId="{AAEDDC20-6A26-4721-981C-A471CBC98211}">
      <dsp:nvSpPr>
        <dsp:cNvPr id="0" name=""/>
        <dsp:cNvSpPr/>
      </dsp:nvSpPr>
      <dsp:spPr>
        <a:xfrm>
          <a:off x="2103120" y="2242209"/>
          <a:ext cx="8412480" cy="2114931"/>
        </a:xfrm>
        <a:prstGeom prst="rect">
          <a:avLst/>
        </a:prstGeom>
        <a:solidFill>
          <a:schemeClr val="accent2">
            <a:tint val="40000"/>
            <a:alpha val="90000"/>
            <a:hueOff val="1491195"/>
            <a:satOff val="-2751"/>
            <a:lumOff val="-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1195"/>
              <a:satOff val="-2751"/>
              <a:lumOff val="-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537192" rIns="163225" bIns="53719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Store Analysis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Store Name 6: Highest average sales, followed by Store Name 7 and 5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Total average sales for categories A and B chain: ₹449 and ₹1,955 respectively</a:t>
          </a:r>
        </a:p>
      </dsp:txBody>
      <dsp:txXfrm>
        <a:off x="2103120" y="2242209"/>
        <a:ext cx="8412480" cy="2114931"/>
      </dsp:txXfrm>
    </dsp:sp>
    <dsp:sp modelId="{7CE4668E-82C2-4F0D-829E-20C5D7BED17A}">
      <dsp:nvSpPr>
        <dsp:cNvPr id="0" name=""/>
        <dsp:cNvSpPr/>
      </dsp:nvSpPr>
      <dsp:spPr>
        <a:xfrm>
          <a:off x="0" y="2242209"/>
          <a:ext cx="2103120" cy="2114931"/>
        </a:xfrm>
        <a:prstGeom prst="rect">
          <a:avLst/>
        </a:prstGeom>
        <a:solidFill>
          <a:schemeClr val="accent2">
            <a:hueOff val="1487308"/>
            <a:satOff val="-10465"/>
            <a:lumOff val="2156"/>
            <a:alphaOff val="0"/>
          </a:schemeClr>
        </a:solidFill>
        <a:ln w="12700" cap="flat" cmpd="sng" algn="ctr">
          <a:solidFill>
            <a:schemeClr val="accent2">
              <a:hueOff val="1487308"/>
              <a:satOff val="-10465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208908" rIns="111290" bIns="2089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Store</a:t>
          </a:r>
        </a:p>
      </dsp:txBody>
      <dsp:txXfrm>
        <a:off x="0" y="2242209"/>
        <a:ext cx="2103120" cy="2114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04D46-C3D0-4C74-A0AF-B0021496C3C7}">
      <dsp:nvSpPr>
        <dsp:cNvPr id="0" name=""/>
        <dsp:cNvSpPr/>
      </dsp:nvSpPr>
      <dsp:spPr>
        <a:xfrm>
          <a:off x="8922" y="520518"/>
          <a:ext cx="3531190" cy="105935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01" tIns="130801" rIns="130801" bIns="13080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Customer Categories and Sales</a:t>
          </a:r>
        </a:p>
      </dsp:txBody>
      <dsp:txXfrm>
        <a:off x="326729" y="520518"/>
        <a:ext cx="2895576" cy="1059357"/>
      </dsp:txXfrm>
    </dsp:sp>
    <dsp:sp modelId="{AE39E3BC-3B44-423B-9F60-031A128C2C37}">
      <dsp:nvSpPr>
        <dsp:cNvPr id="0" name=""/>
        <dsp:cNvSpPr/>
      </dsp:nvSpPr>
      <dsp:spPr>
        <a:xfrm>
          <a:off x="8922" y="1579875"/>
          <a:ext cx="3213383" cy="24845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29" tIns="253929" rIns="253929" bIns="507857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"Premier" category: Highest average sales at </a:t>
          </a:r>
          <a:r>
            <a:rPr lang="en-US" sz="1500" b="1" kern="1200"/>
            <a:t>₹5,197</a:t>
          </a:r>
          <a:r>
            <a:rPr lang="en-US" sz="1500" kern="1200"/>
            <a:t> but only </a:t>
          </a:r>
          <a:r>
            <a:rPr lang="en-US" sz="1500" b="1" kern="1200"/>
            <a:t>16%</a:t>
          </a:r>
          <a:r>
            <a:rPr lang="en-US" sz="1500" kern="1200"/>
            <a:t> of total transactions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"Poor" category: Highest percentage (80.5%) of total transactions but low average sales at </a:t>
          </a:r>
          <a:r>
            <a:rPr lang="en-US" sz="1500" b="1" kern="1200"/>
            <a:t>₹78</a:t>
          </a:r>
          <a:endParaRPr lang="en-US" sz="1500" kern="1200"/>
        </a:p>
      </dsp:txBody>
      <dsp:txXfrm>
        <a:off x="8922" y="1579875"/>
        <a:ext cx="3213383" cy="2484552"/>
      </dsp:txXfrm>
    </dsp:sp>
    <dsp:sp modelId="{4879729A-F02E-4451-9C7D-FFDDC1946B30}">
      <dsp:nvSpPr>
        <dsp:cNvPr id="0" name=""/>
        <dsp:cNvSpPr/>
      </dsp:nvSpPr>
      <dsp:spPr>
        <a:xfrm>
          <a:off x="3487632" y="520518"/>
          <a:ext cx="3531190" cy="1059357"/>
        </a:xfrm>
        <a:prstGeom prst="chevron">
          <a:avLst>
            <a:gd name="adj" fmla="val 30000"/>
          </a:avLst>
        </a:prstGeom>
        <a:solidFill>
          <a:schemeClr val="accent2">
            <a:hueOff val="743654"/>
            <a:satOff val="-5233"/>
            <a:lumOff val="1078"/>
            <a:alphaOff val="0"/>
          </a:schemeClr>
        </a:solidFill>
        <a:ln w="12700" cap="flat" cmpd="sng" algn="ctr">
          <a:solidFill>
            <a:schemeClr val="accent2">
              <a:hueOff val="743654"/>
              <a:satOff val="-5233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01" tIns="130801" rIns="130801" bIns="13080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Sales Trends</a:t>
          </a:r>
        </a:p>
      </dsp:txBody>
      <dsp:txXfrm>
        <a:off x="3805439" y="520518"/>
        <a:ext cx="2895576" cy="1059357"/>
      </dsp:txXfrm>
    </dsp:sp>
    <dsp:sp modelId="{72BB524F-61D2-4F97-AD65-C00AFB8E8732}">
      <dsp:nvSpPr>
        <dsp:cNvPr id="0" name=""/>
        <dsp:cNvSpPr/>
      </dsp:nvSpPr>
      <dsp:spPr>
        <a:xfrm>
          <a:off x="3487632" y="1579875"/>
          <a:ext cx="3213383" cy="2484552"/>
        </a:xfrm>
        <a:prstGeom prst="rect">
          <a:avLst/>
        </a:prstGeom>
        <a:solidFill>
          <a:schemeClr val="accent2">
            <a:tint val="40000"/>
            <a:alpha val="90000"/>
            <a:hueOff val="745597"/>
            <a:satOff val="-1376"/>
            <a:lumOff val="-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5597"/>
              <a:satOff val="-1376"/>
              <a:lumOff val="-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29" tIns="253929" rIns="253929" bIns="507857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September to November: Consistent upward trend in total sales and transactions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October: Decrease in average sales but spike in total transactions</a:t>
          </a:r>
        </a:p>
      </dsp:txBody>
      <dsp:txXfrm>
        <a:off x="3487632" y="1579875"/>
        <a:ext cx="3213383" cy="2484552"/>
      </dsp:txXfrm>
    </dsp:sp>
    <dsp:sp modelId="{71657F59-87B2-4869-B65F-E8611D118318}">
      <dsp:nvSpPr>
        <dsp:cNvPr id="0" name=""/>
        <dsp:cNvSpPr/>
      </dsp:nvSpPr>
      <dsp:spPr>
        <a:xfrm>
          <a:off x="6966342" y="520518"/>
          <a:ext cx="3531190" cy="1059357"/>
        </a:xfrm>
        <a:prstGeom prst="chevron">
          <a:avLst>
            <a:gd name="adj" fmla="val 30000"/>
          </a:avLst>
        </a:prstGeom>
        <a:solidFill>
          <a:schemeClr val="accent2">
            <a:hueOff val="1487308"/>
            <a:satOff val="-10465"/>
            <a:lumOff val="2156"/>
            <a:alphaOff val="0"/>
          </a:schemeClr>
        </a:solidFill>
        <a:ln w="12700" cap="flat" cmpd="sng" algn="ctr">
          <a:solidFill>
            <a:schemeClr val="accent2">
              <a:hueOff val="1487308"/>
              <a:satOff val="-10465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01" tIns="130801" rIns="130801" bIns="13080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Conclusion</a:t>
          </a:r>
        </a:p>
      </dsp:txBody>
      <dsp:txXfrm>
        <a:off x="7284149" y="520518"/>
        <a:ext cx="2895576" cy="1059357"/>
      </dsp:txXfrm>
    </dsp:sp>
    <dsp:sp modelId="{382C71B7-0E5E-4A2B-8281-A8F46F90FAE3}">
      <dsp:nvSpPr>
        <dsp:cNvPr id="0" name=""/>
        <dsp:cNvSpPr/>
      </dsp:nvSpPr>
      <dsp:spPr>
        <a:xfrm>
          <a:off x="6966342" y="1579875"/>
          <a:ext cx="3213383" cy="2484552"/>
        </a:xfrm>
        <a:prstGeom prst="rect">
          <a:avLst/>
        </a:prstGeom>
        <a:solidFill>
          <a:schemeClr val="accent2">
            <a:tint val="40000"/>
            <a:alpha val="90000"/>
            <a:hueOff val="1491195"/>
            <a:satOff val="-2751"/>
            <a:lumOff val="-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1195"/>
              <a:satOff val="-2751"/>
              <a:lumOff val="-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29" tIns="253929" rIns="253929" bIns="507857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 Sales is </a:t>
          </a:r>
          <a:r>
            <a:rPr lang="en-US" sz="1500" b="1" kern="1200"/>
            <a:t>109.2M</a:t>
          </a:r>
          <a:r>
            <a:rPr lang="en-US" sz="1500" kern="1200"/>
            <a:t> and total average sale across all three months: </a:t>
          </a:r>
          <a:r>
            <a:rPr lang="en-US" sz="1500" b="1" kern="1200"/>
            <a:t>₹936</a:t>
          </a:r>
          <a:r>
            <a:rPr lang="en-US" sz="1500" kern="1200"/>
            <a:t> with a combined transaction count of </a:t>
          </a:r>
          <a:r>
            <a:rPr lang="en-US" sz="1500" b="1" kern="1200"/>
            <a:t>1,16,737</a:t>
          </a:r>
          <a:r>
            <a:rPr lang="en-US" sz="1500" kern="1200"/>
            <a:t>.</a:t>
          </a:r>
        </a:p>
      </dsp:txBody>
      <dsp:txXfrm>
        <a:off x="6966342" y="1579875"/>
        <a:ext cx="3213383" cy="2484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E7EE-53DC-4B7F-8333-ACF953347B07}">
      <dsp:nvSpPr>
        <dsp:cNvPr id="0" name=""/>
        <dsp:cNvSpPr/>
      </dsp:nvSpPr>
      <dsp:spPr>
        <a:xfrm>
          <a:off x="0" y="464"/>
          <a:ext cx="6830568" cy="63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7DC7F-18DD-44A3-8C24-D13F0F9FE5D1}">
      <dsp:nvSpPr>
        <dsp:cNvPr id="0" name=""/>
        <dsp:cNvSpPr/>
      </dsp:nvSpPr>
      <dsp:spPr>
        <a:xfrm>
          <a:off x="193591" y="144458"/>
          <a:ext cx="351983" cy="351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24B1-5293-4189-A722-BCA582E1748A}">
      <dsp:nvSpPr>
        <dsp:cNvPr id="0" name=""/>
        <dsp:cNvSpPr/>
      </dsp:nvSpPr>
      <dsp:spPr>
        <a:xfrm>
          <a:off x="739166" y="464"/>
          <a:ext cx="6091401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recurring patterns in sales across months</a:t>
          </a:r>
        </a:p>
      </dsp:txBody>
      <dsp:txXfrm>
        <a:off x="739166" y="464"/>
        <a:ext cx="6091401" cy="639970"/>
      </dsp:txXfrm>
    </dsp:sp>
    <dsp:sp modelId="{5554B630-C1C1-4CAD-8A11-E044692C089F}">
      <dsp:nvSpPr>
        <dsp:cNvPr id="0" name=""/>
        <dsp:cNvSpPr/>
      </dsp:nvSpPr>
      <dsp:spPr>
        <a:xfrm>
          <a:off x="0" y="800428"/>
          <a:ext cx="6830568" cy="6399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8E1A0-4A2D-4984-9679-B679BF585FBD}">
      <dsp:nvSpPr>
        <dsp:cNvPr id="0" name=""/>
        <dsp:cNvSpPr/>
      </dsp:nvSpPr>
      <dsp:spPr>
        <a:xfrm>
          <a:off x="193591" y="944421"/>
          <a:ext cx="351983" cy="351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7A285-32E1-40D0-89C9-5ECB5089DAB0}">
      <dsp:nvSpPr>
        <dsp:cNvPr id="0" name=""/>
        <dsp:cNvSpPr/>
      </dsp:nvSpPr>
      <dsp:spPr>
        <a:xfrm>
          <a:off x="739166" y="800428"/>
          <a:ext cx="3073755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Adjust marketing based on seasonal fluctuations</a:t>
          </a:r>
        </a:p>
      </dsp:txBody>
      <dsp:txXfrm>
        <a:off x="739166" y="800428"/>
        <a:ext cx="3073755" cy="639970"/>
      </dsp:txXfrm>
    </dsp:sp>
    <dsp:sp modelId="{5D893495-CB7D-4581-AED9-8073A20924B9}">
      <dsp:nvSpPr>
        <dsp:cNvPr id="0" name=""/>
        <dsp:cNvSpPr/>
      </dsp:nvSpPr>
      <dsp:spPr>
        <a:xfrm>
          <a:off x="3812921" y="800428"/>
          <a:ext cx="3017646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Focus on High-Performing Months</a:t>
          </a:r>
        </a:p>
      </dsp:txBody>
      <dsp:txXfrm>
        <a:off x="3812921" y="800428"/>
        <a:ext cx="3017646" cy="639970"/>
      </dsp:txXfrm>
    </dsp:sp>
    <dsp:sp modelId="{FB53BB39-97E5-47D1-A8CA-88F0CD55B027}">
      <dsp:nvSpPr>
        <dsp:cNvPr id="0" name=""/>
        <dsp:cNvSpPr/>
      </dsp:nvSpPr>
      <dsp:spPr>
        <a:xfrm>
          <a:off x="0" y="1600391"/>
          <a:ext cx="6830568" cy="6399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54FEA-675A-4E1E-B59A-3B7893D8711A}">
      <dsp:nvSpPr>
        <dsp:cNvPr id="0" name=""/>
        <dsp:cNvSpPr/>
      </dsp:nvSpPr>
      <dsp:spPr>
        <a:xfrm>
          <a:off x="193591" y="1744384"/>
          <a:ext cx="351983" cy="351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EB612-DFA6-4349-A404-46410C865825}">
      <dsp:nvSpPr>
        <dsp:cNvPr id="0" name=""/>
        <dsp:cNvSpPr/>
      </dsp:nvSpPr>
      <dsp:spPr>
        <a:xfrm>
          <a:off x="739166" y="1600391"/>
          <a:ext cx="6091401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Allocate more resources during peak months like November</a:t>
          </a:r>
        </a:p>
      </dsp:txBody>
      <dsp:txXfrm>
        <a:off x="739166" y="1600391"/>
        <a:ext cx="6091401" cy="639970"/>
      </dsp:txXfrm>
    </dsp:sp>
    <dsp:sp modelId="{D470E996-BD84-4DBC-B60C-892E00368AC4}">
      <dsp:nvSpPr>
        <dsp:cNvPr id="0" name=""/>
        <dsp:cNvSpPr/>
      </dsp:nvSpPr>
      <dsp:spPr>
        <a:xfrm>
          <a:off x="0" y="2400354"/>
          <a:ext cx="6830568" cy="6399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94C0C-DF56-495A-BE13-96F989788F9A}">
      <dsp:nvSpPr>
        <dsp:cNvPr id="0" name=""/>
        <dsp:cNvSpPr/>
      </dsp:nvSpPr>
      <dsp:spPr>
        <a:xfrm>
          <a:off x="193591" y="2544348"/>
          <a:ext cx="351983" cy="3519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A8DB6-38F5-4E65-BE92-EE047F305905}">
      <dsp:nvSpPr>
        <dsp:cNvPr id="0" name=""/>
        <dsp:cNvSpPr/>
      </dsp:nvSpPr>
      <dsp:spPr>
        <a:xfrm>
          <a:off x="739166" y="2400354"/>
          <a:ext cx="3073755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strategies to boost sales during weaker months</a:t>
          </a:r>
        </a:p>
      </dsp:txBody>
      <dsp:txXfrm>
        <a:off x="739166" y="2400354"/>
        <a:ext cx="3073755" cy="639970"/>
      </dsp:txXfrm>
    </dsp:sp>
    <dsp:sp modelId="{4011714E-9968-4A1F-A95D-255391B1205A}">
      <dsp:nvSpPr>
        <dsp:cNvPr id="0" name=""/>
        <dsp:cNvSpPr/>
      </dsp:nvSpPr>
      <dsp:spPr>
        <a:xfrm>
          <a:off x="3812921" y="2400354"/>
          <a:ext cx="3017646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Target High-Transaction Customers</a:t>
          </a:r>
        </a:p>
      </dsp:txBody>
      <dsp:txXfrm>
        <a:off x="3812921" y="2400354"/>
        <a:ext cx="3017646" cy="639970"/>
      </dsp:txXfrm>
    </dsp:sp>
    <dsp:sp modelId="{EDAE290F-11C3-4664-AF3E-7916DDF362B0}">
      <dsp:nvSpPr>
        <dsp:cNvPr id="0" name=""/>
        <dsp:cNvSpPr/>
      </dsp:nvSpPr>
      <dsp:spPr>
        <a:xfrm>
          <a:off x="0" y="3200317"/>
          <a:ext cx="6830568" cy="6399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DB429-5863-4DAB-8E6D-73C2F1297767}">
      <dsp:nvSpPr>
        <dsp:cNvPr id="0" name=""/>
        <dsp:cNvSpPr/>
      </dsp:nvSpPr>
      <dsp:spPr>
        <a:xfrm>
          <a:off x="193591" y="3344311"/>
          <a:ext cx="351983" cy="3519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F11BB-2001-4D5F-8F83-36058DA0358F}">
      <dsp:nvSpPr>
        <dsp:cNvPr id="0" name=""/>
        <dsp:cNvSpPr/>
      </dsp:nvSpPr>
      <dsp:spPr>
        <a:xfrm>
          <a:off x="739166" y="3200317"/>
          <a:ext cx="6091401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and cater to segments contributing significantly to sales</a:t>
          </a:r>
        </a:p>
      </dsp:txBody>
      <dsp:txXfrm>
        <a:off x="739166" y="3200317"/>
        <a:ext cx="6091401" cy="639970"/>
      </dsp:txXfrm>
    </dsp:sp>
    <dsp:sp modelId="{FB0F3C85-1C8E-46D0-B502-A91CFC1933E3}">
      <dsp:nvSpPr>
        <dsp:cNvPr id="0" name=""/>
        <dsp:cNvSpPr/>
      </dsp:nvSpPr>
      <dsp:spPr>
        <a:xfrm>
          <a:off x="0" y="4000281"/>
          <a:ext cx="6830568" cy="63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B3FF-70F7-4C4D-AF71-0C3E13452558}">
      <dsp:nvSpPr>
        <dsp:cNvPr id="0" name=""/>
        <dsp:cNvSpPr/>
      </dsp:nvSpPr>
      <dsp:spPr>
        <a:xfrm>
          <a:off x="193591" y="4144274"/>
          <a:ext cx="351983" cy="3519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96962-4F46-4690-BC81-5D330F023C48}">
      <dsp:nvSpPr>
        <dsp:cNvPr id="0" name=""/>
        <dsp:cNvSpPr/>
      </dsp:nvSpPr>
      <dsp:spPr>
        <a:xfrm>
          <a:off x="739166" y="4000281"/>
          <a:ext cx="6091401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personalized offers or loyalty programs</a:t>
          </a:r>
        </a:p>
      </dsp:txBody>
      <dsp:txXfrm>
        <a:off x="739166" y="4000281"/>
        <a:ext cx="6091401" cy="639970"/>
      </dsp:txXfrm>
    </dsp:sp>
    <dsp:sp modelId="{80E92CED-72EF-4AA1-9CDF-45523C35B049}">
      <dsp:nvSpPr>
        <dsp:cNvPr id="0" name=""/>
        <dsp:cNvSpPr/>
      </dsp:nvSpPr>
      <dsp:spPr>
        <a:xfrm>
          <a:off x="0" y="4800244"/>
          <a:ext cx="6830568" cy="6399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2D387-5F20-4FBA-9155-993382018EDA}">
      <dsp:nvSpPr>
        <dsp:cNvPr id="0" name=""/>
        <dsp:cNvSpPr/>
      </dsp:nvSpPr>
      <dsp:spPr>
        <a:xfrm>
          <a:off x="193591" y="4944237"/>
          <a:ext cx="351983" cy="3519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06E7E-0759-4E54-A96A-957DA630C0B2}">
      <dsp:nvSpPr>
        <dsp:cNvPr id="0" name=""/>
        <dsp:cNvSpPr/>
      </dsp:nvSpPr>
      <dsp:spPr>
        <a:xfrm>
          <a:off x="739166" y="4800244"/>
          <a:ext cx="6091401" cy="63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30" tIns="67730" rIns="67730" bIns="67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Competitor surveys needs to be carried out</a:t>
          </a:r>
        </a:p>
      </dsp:txBody>
      <dsp:txXfrm>
        <a:off x="739166" y="4800244"/>
        <a:ext cx="6091401" cy="639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8712B-964B-45CF-86A6-1C67E2CEF511}">
      <dsp:nvSpPr>
        <dsp:cNvPr id="0" name=""/>
        <dsp:cNvSpPr/>
      </dsp:nvSpPr>
      <dsp:spPr>
        <a:xfrm>
          <a:off x="0" y="4329"/>
          <a:ext cx="6812280" cy="922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0811-51FD-49E0-8AAF-A3DC5067297B}">
      <dsp:nvSpPr>
        <dsp:cNvPr id="0" name=""/>
        <dsp:cNvSpPr/>
      </dsp:nvSpPr>
      <dsp:spPr>
        <a:xfrm>
          <a:off x="278935" y="211801"/>
          <a:ext cx="507155" cy="50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1B490-1F5B-4BD0-95EC-7D3D9CEC4B94}">
      <dsp:nvSpPr>
        <dsp:cNvPr id="0" name=""/>
        <dsp:cNvSpPr/>
      </dsp:nvSpPr>
      <dsp:spPr>
        <a:xfrm>
          <a:off x="1065026" y="4329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Investigate November Spike</a:t>
          </a:r>
        </a:p>
      </dsp:txBody>
      <dsp:txXfrm>
        <a:off x="1065026" y="4329"/>
        <a:ext cx="3065525" cy="922100"/>
      </dsp:txXfrm>
    </dsp:sp>
    <dsp:sp modelId="{E00B9134-2FC8-4BD5-8E6A-6CEFB2BD11C2}">
      <dsp:nvSpPr>
        <dsp:cNvPr id="0" name=""/>
        <dsp:cNvSpPr/>
      </dsp:nvSpPr>
      <dsp:spPr>
        <a:xfrm>
          <a:off x="4130552" y="4329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Replicate successful strategies from November</a:t>
          </a:r>
        </a:p>
      </dsp:txBody>
      <dsp:txXfrm>
        <a:off x="4130552" y="4329"/>
        <a:ext cx="2681727" cy="922100"/>
      </dsp:txXfrm>
    </dsp:sp>
    <dsp:sp modelId="{FC4EFCB3-F44F-4154-A498-7B4ADD4FA523}">
      <dsp:nvSpPr>
        <dsp:cNvPr id="0" name=""/>
        <dsp:cNvSpPr/>
      </dsp:nvSpPr>
      <dsp:spPr>
        <a:xfrm>
          <a:off x="0" y="1156955"/>
          <a:ext cx="6812280" cy="922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15C59-431F-4B44-9CAD-368B4D760B3E}">
      <dsp:nvSpPr>
        <dsp:cNvPr id="0" name=""/>
        <dsp:cNvSpPr/>
      </dsp:nvSpPr>
      <dsp:spPr>
        <a:xfrm>
          <a:off x="278935" y="1364428"/>
          <a:ext cx="507155" cy="50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DBDDE-013B-445E-814D-ED287A04C9C8}">
      <dsp:nvSpPr>
        <dsp:cNvPr id="0" name=""/>
        <dsp:cNvSpPr/>
      </dsp:nvSpPr>
      <dsp:spPr>
        <a:xfrm>
          <a:off x="1065026" y="1156955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Marketing Efforts</a:t>
          </a:r>
        </a:p>
      </dsp:txBody>
      <dsp:txXfrm>
        <a:off x="1065026" y="1156955"/>
        <a:ext cx="3065525" cy="922100"/>
      </dsp:txXfrm>
    </dsp:sp>
    <dsp:sp modelId="{A349FA36-BA3B-4C70-8A56-8E26C766D83D}">
      <dsp:nvSpPr>
        <dsp:cNvPr id="0" name=""/>
        <dsp:cNvSpPr/>
      </dsp:nvSpPr>
      <dsp:spPr>
        <a:xfrm>
          <a:off x="4130552" y="1156955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Optimize marketing mix based on channel performance</a:t>
          </a:r>
        </a:p>
      </dsp:txBody>
      <dsp:txXfrm>
        <a:off x="4130552" y="1156955"/>
        <a:ext cx="2681727" cy="922100"/>
      </dsp:txXfrm>
    </dsp:sp>
    <dsp:sp modelId="{1D186CEB-9CD2-4929-9712-870763682164}">
      <dsp:nvSpPr>
        <dsp:cNvPr id="0" name=""/>
        <dsp:cNvSpPr/>
      </dsp:nvSpPr>
      <dsp:spPr>
        <a:xfrm>
          <a:off x="0" y="2309581"/>
          <a:ext cx="6812280" cy="922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4AD6-14E9-4FD4-A100-127197CF1B74}">
      <dsp:nvSpPr>
        <dsp:cNvPr id="0" name=""/>
        <dsp:cNvSpPr/>
      </dsp:nvSpPr>
      <dsp:spPr>
        <a:xfrm>
          <a:off x="278935" y="2517054"/>
          <a:ext cx="507155" cy="50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33652-119D-47B9-8BDC-96804C77F788}">
      <dsp:nvSpPr>
        <dsp:cNvPr id="0" name=""/>
        <dsp:cNvSpPr/>
      </dsp:nvSpPr>
      <dsp:spPr>
        <a:xfrm>
          <a:off x="1065026" y="2309581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Training and Upselling</a:t>
          </a:r>
        </a:p>
      </dsp:txBody>
      <dsp:txXfrm>
        <a:off x="1065026" y="2309581"/>
        <a:ext cx="3065525" cy="922100"/>
      </dsp:txXfrm>
    </dsp:sp>
    <dsp:sp modelId="{43AB7A2D-3CC8-417F-9596-88F780099575}">
      <dsp:nvSpPr>
        <dsp:cNvPr id="0" name=""/>
        <dsp:cNvSpPr/>
      </dsp:nvSpPr>
      <dsp:spPr>
        <a:xfrm>
          <a:off x="4130552" y="2309581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sales team to increase average transaction value</a:t>
          </a:r>
        </a:p>
      </dsp:txBody>
      <dsp:txXfrm>
        <a:off x="4130552" y="2309581"/>
        <a:ext cx="2681727" cy="922100"/>
      </dsp:txXfrm>
    </dsp:sp>
    <dsp:sp modelId="{34315529-5B39-4870-892E-2A056D354D34}">
      <dsp:nvSpPr>
        <dsp:cNvPr id="0" name=""/>
        <dsp:cNvSpPr/>
      </dsp:nvSpPr>
      <dsp:spPr>
        <a:xfrm>
          <a:off x="0" y="3462207"/>
          <a:ext cx="6812280" cy="922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5501C-9652-4EBE-A77F-93D79EEEC503}">
      <dsp:nvSpPr>
        <dsp:cNvPr id="0" name=""/>
        <dsp:cNvSpPr/>
      </dsp:nvSpPr>
      <dsp:spPr>
        <a:xfrm>
          <a:off x="278935" y="3669680"/>
          <a:ext cx="507155" cy="50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A14A9-6911-4B8A-916F-9565D78E770A}">
      <dsp:nvSpPr>
        <dsp:cNvPr id="0" name=""/>
        <dsp:cNvSpPr/>
      </dsp:nvSpPr>
      <dsp:spPr>
        <a:xfrm>
          <a:off x="1065026" y="3462207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 Retention Strategies</a:t>
          </a:r>
        </a:p>
      </dsp:txBody>
      <dsp:txXfrm>
        <a:off x="1065026" y="3462207"/>
        <a:ext cx="3065525" cy="922100"/>
      </dsp:txXfrm>
    </dsp:sp>
    <dsp:sp modelId="{C6A73E5E-7AF4-4F59-A6DA-C9DACFF75619}">
      <dsp:nvSpPr>
        <dsp:cNvPr id="0" name=""/>
        <dsp:cNvSpPr/>
      </dsp:nvSpPr>
      <dsp:spPr>
        <a:xfrm>
          <a:off x="4130552" y="3462207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loyalty programs and personalized follow-ups</a:t>
          </a:r>
        </a:p>
      </dsp:txBody>
      <dsp:txXfrm>
        <a:off x="4130552" y="3462207"/>
        <a:ext cx="2681727" cy="922100"/>
      </dsp:txXfrm>
    </dsp:sp>
    <dsp:sp modelId="{3C550602-59F4-472F-8385-503A76A5DA2F}">
      <dsp:nvSpPr>
        <dsp:cNvPr id="0" name=""/>
        <dsp:cNvSpPr/>
      </dsp:nvSpPr>
      <dsp:spPr>
        <a:xfrm>
          <a:off x="0" y="4614833"/>
          <a:ext cx="6812280" cy="922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5E3D2-5C85-4EB6-942D-2AE9B452E358}">
      <dsp:nvSpPr>
        <dsp:cNvPr id="0" name=""/>
        <dsp:cNvSpPr/>
      </dsp:nvSpPr>
      <dsp:spPr>
        <a:xfrm>
          <a:off x="278935" y="4822306"/>
          <a:ext cx="507155" cy="50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29B52-85CF-4866-9D33-0E873E1FB228}">
      <dsp:nvSpPr>
        <dsp:cNvPr id="0" name=""/>
        <dsp:cNvSpPr/>
      </dsp:nvSpPr>
      <dsp:spPr>
        <a:xfrm>
          <a:off x="1065026" y="4614833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Inventory Management</a:t>
          </a:r>
        </a:p>
      </dsp:txBody>
      <dsp:txXfrm>
        <a:off x="1065026" y="4614833"/>
        <a:ext cx="3065525" cy="922100"/>
      </dsp:txXfrm>
    </dsp:sp>
    <dsp:sp modelId="{64DF2C26-CDF8-4245-B41C-E683206F5A85}">
      <dsp:nvSpPr>
        <dsp:cNvPr id="0" name=""/>
        <dsp:cNvSpPr/>
      </dsp:nvSpPr>
      <dsp:spPr>
        <a:xfrm>
          <a:off x="4130552" y="4614833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sufficient inventory during peak months</a:t>
          </a:r>
        </a:p>
      </dsp:txBody>
      <dsp:txXfrm>
        <a:off x="4130552" y="4614833"/>
        <a:ext cx="2681727" cy="92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3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505838" y="1091682"/>
              <a:ext cx="11446677" cy="55425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838" y="1091682"/>
                <a:ext cx="11446677" cy="554258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5FF6D8F-996F-2B72-5E2E-AF50C3FD6134}"/>
              </a:ext>
            </a:extLst>
          </p:cNvPr>
          <p:cNvSpPr txBox="1">
            <a:spLocks/>
          </p:cNvSpPr>
          <p:nvPr/>
        </p:nvSpPr>
        <p:spPr>
          <a:xfrm>
            <a:off x="838200" y="351395"/>
            <a:ext cx="10515600" cy="74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KPIs &amp; Metrics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EC1C3-340C-9DB8-0045-F17F6CD5F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513" b="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781730" y="1122363"/>
            <a:ext cx="4090229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Insights from Sales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69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Transaction Analysis and Average Sales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AE3E4D1B-8AAB-7389-F17E-09DE4B3D9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369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9A2E-03FE-EDE5-E19F-ED2269B1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Gender and Store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48CEE487-7164-1F21-7213-D0F459C21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429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Customer Categories, Sales Trends</a:t>
            </a:r>
            <a:endParaRPr lang="en-US" dirty="0">
              <a:cs typeface="Calibri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BF98B886-4001-CF20-C767-A10D6577E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47729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EC1C3-340C-9DB8-0045-F17F6CD5F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513" b="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74948" y="1122363"/>
            <a:ext cx="4697012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Recommendations for Sales Improvement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8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2500"/>
              <a:t>Slide 2: Key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36C447-36D9-C5B0-C753-AC9609111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081544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8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3400"/>
              <a:t>Slide 3: Implementation Strategies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9E7922F-8540-3AD4-3C16-9CB8F6E18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0257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8281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23C29"/>
      </a:dk2>
      <a:lt2>
        <a:srgbClr val="E2E8E7"/>
      </a:lt2>
      <a:accent1>
        <a:srgbClr val="E72946"/>
      </a:accent1>
      <a:accent2>
        <a:srgbClr val="D54917"/>
      </a:accent2>
      <a:accent3>
        <a:srgbClr val="D29A25"/>
      </a:accent3>
      <a:accent4>
        <a:srgbClr val="9DAC13"/>
      </a:accent4>
      <a:accent5>
        <a:srgbClr val="69B620"/>
      </a:accent5>
      <a:accent6>
        <a:srgbClr val="20BB14"/>
      </a:accent6>
      <a:hlink>
        <a:srgbClr val="30928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webextensions/webextension1.xml><?xml version="1.0" encoding="utf-8"?>
<we:webextension xmlns:we="http://schemas.microsoft.com/office/webextensions/webextension/2010/11" id="{7da825ae-cec5-40f8-9db9-6e824b84b52b}">
  <we:reference id="WA200003233" version="2.0.0.3" store="en-US" storeType="OMEX"/>
  <we:alternateReferences/>
  <we:properties>
    <we:property name="Microsoft.Office.CampaignId" value="&quot;none&quot;"/>
    <we:property name="reportUrl" value="&quot;/groups/07c47e61-ecf3-4600-a411-0c1b578c9adf/reports/c6976e38-2a10-4a2a-b997-3738cd3aa034/ReportSection7f881cc85ed36f7c35a2?bookmarkGuid=d648802f-3516-4d27-82af-65be24ff0128&amp;bookmarkUsage=1&amp;ctid=b4fc3098-4ff6-4fb0-91aa-b383ac3c6900&amp;fromEntryPoint=export&quot;"/>
    <we:property name="reportState" value="&quot;CONNECTED&quot;"/>
    <we:property name="artifactViewState" value="&quot;live&quot;"/>
    <we:property name="reportEmbeddedTime" value="&quot;2024-04-28T10:17:35.690Z&quot;"/>
    <we:property name="creatorSessionId" value="&quot;67d6a7fb-97dc-4308-8b88-74df83783290&quot;"/>
    <we:property name="creatorUserId" value="&quot;100320022F36A604&quot;"/>
    <we:property name="creatorTenantId" value="&quot;b4fc3098-4ff6-4fb0-91aa-b383ac3c6900&quot;"/>
    <we:property name="pageDisplayName" value="&quot;Measures &amp; KPI&quot;"/>
    <we:property name="pageName" value="&quot;ReportSection7f881cc85ed36f7c35a2&quot;"/>
    <we:property name="reportName" value="&quot;casestudy&quot;"/>
    <we:property name="isVisualContainerHeaderHidden" value="false"/>
    <we:property name="isFiltersActionButtonVisible" value="true"/>
    <we:property name="initialStateBookmark" value="&quot;H4sIAAAAAAAAA9VY32/aMBD+V5D3iqaE/CDhjf54mDpaVlBfpqq62BeWNcSR47Ay1P99ZydVV6rCNG0lvCD57mx/3+fDd86Giawqc1hfwhLZiJ1Ieb8Edd9zWZ8Vre3q6mIyvr64uxxPzsksS53JomKjDdOgFqhvsqqG3KxAxq+3fQZ5PoWFGaWQV9hnJapKFpBnP7EJJpdWNT72GT6UuVRglpxp0GiWXVE4jWlv96Mb0JbAdbbCGXLdmK+xlEq342EaRS7nUYDCC9Mh9wIY0Jyq8Vqc++PNrhbZqSw0ZAUhMLbYCR2EGMHxhyFw5Ci4sadZrtuQZH3+UCoiTnKsSyPYWKygoEhm2SmsGjIbNkGoamUpnr9wzGStOF5jal2FzvTarJPnd8tmSsUeSaupkqSk9c2lhrw3g7x1fZM/ThWSfoKNnMf+u2IZrxYdQdKoMldQVNCe/qEhfejJtHdaV1ouTcJ0Ag6NRc11R9DMtFQdyJ2nM+qZdB4v8OCAmmT+UkMTfGg4E3gwf/LD40CRQfGOF84ZaNgG8UnjciZzMUVlb5uDq2KS9i0kt2SpsmKRt8X3udjNG4BltpJ6DgmdLpX35Duau2G0eTRLoRPHfoxuMIAIfQ8jN046UQF3VZ29jDko8ZIrDZRAdbK2PM4y9dRsDPpbUP8TBwJNzjTwhsLzAw8ixx34HqRp2Am5dzccxyL4SxaN5K6XxuD5TiyCSFCjh3EYdULyPTfdsWi+RaMVHdBkuh+4PBbUYiciCToh+t6qeyyyvyLSXjAktJcISnLuB5hEEfe79KLZ07sfl/hbZJoDEE7se1FA+R9i6EESxu6wEwew96XyF+KbRSLAiHh67nCAXPgwjJxBdwjveAv9KV+otZxhTpxvfvOa7xuvtBDciYNADDBNIycKXESzVVe0ePMl9s+VsGI8Wxhl3MLykLWuSuA4hQKtBmWDMUMbR/yhEI1maGXasM8ZSddguoG8NnDsZydmNyGYmWlsd08wEJmFdWt+fgGQgu6uFxMAAA==&quot;"/>
    <we:property name="bookmark" value="&quot;H4sIAAAAAAAAA9WYXW/aMBSG/wrybtEUJzFJuOvXxaR1YgP1ZqqmE/uEZQ1x5DisDPHfd5xQddC1TNNWwg1SfE7s93188EfWTOV1VcDqAyyQjdm51ncLMHcDzoas3G0D3/MzKQSPoijjHCHlirJ0ZXNd1my8ZhbMHO1NXjdQuA6p8TNLvJGHkCB4YTQCiRKVZLdDBkUxgbnLyaCoccgqNLUuoch/YNcFhaxpcDNkeF8V2oAbaGrBohtsSen0TAL5Wy5ICEibL3GK0nbNn7DSxm6foyyOuZSxQBWMskgGAnx6p+6irfrD+W7UVtmFLi3kJSlwbb91SO1ZXthtSrq6uq8M4SBIq8pRPVNLKCmTte4M1p2ZNbtGqBvTWrzaCUx1YyR+wqwNlTa3K9dPUXxZdK/UbEOsJkYTyTY20xaKwRSKbeir/n5hkPgpNvY2w1fVcrac90RJR2VmoKxhO/vHlvRmoLPBRVNbvXAF0ws59KwaaXuiZmq16UHtPMzRwJXz2RyPLqgr5o8NdMnHlnMN9+5PfnwdqHIoX3HBuQQL+yLeWVxMdaEmaNrV5uhUXNE+p+SWWuq8nBfbzfdxs5t1Aqt8qe0MUppd2vTTb+jWhvF647pCL0nCBLnwIcYwwJgnaS92wJd2nYOOJRi165UejEJzvmp9XObm4bDhD/ek/icPJJqCmQgiFYQigNjjfhhAlo16gfvlA8epAN910SHnQZZAEHqJErGigx4mo7gXyA+sdKfCfM/GFjqgq/RQcJkoOmKnKhW9gH5w1z0V7E+MbBcYAh2kiopchgLTOJZhn240B87upwV/z0w3AcpLwiAWVP8jHAWQjhIe9WICDt5U/gK+6yQGjMlnwCMfpQohij2/P4ZfuAv9qV9orJ5iQZ5vfom67xtPWCjpJUIoH7Ms9mLBEd1QfWHx7E3sn5NoYTy2MKq4eetDN7auQOIESmwZVJ3GHNs88g+l6phhi2nN3ueErtN0A0Xj5LSfnVg7zK37+QlPssrGDBMAAA==&quot;"/>
    <we:property name="datasetId" value="&quot;e958015c-1d42-4aa1-9950-20ddc17b3c3a&quot;"/>
    <we:property name="embedUrl" value="&quot;/reportEmbed?reportId=c6976e38-2a10-4a2a-b997-3738cd3aa034&amp;config=eyJjbHVzdGVyVXJsIjoiaHR0cHM6Ly9XQUJJLVVTLUNFTlRSQUw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Segoe UI Light</vt:lpstr>
      <vt:lpstr>AccentBoxVTI</vt:lpstr>
      <vt:lpstr>Microsoft Power BI</vt:lpstr>
      <vt:lpstr>Insights from Sales Analysis</vt:lpstr>
      <vt:lpstr>Transaction Analysis and Average Sales</vt:lpstr>
      <vt:lpstr>PowerPoint Presentation</vt:lpstr>
      <vt:lpstr>Gender and Store Analysis</vt:lpstr>
      <vt:lpstr>Customer Categories, Sales Trends</vt:lpstr>
      <vt:lpstr>Recommendations for Sales Improvement</vt:lpstr>
      <vt:lpstr>Slide 2: Key Recommendations</vt:lpstr>
      <vt:lpstr>Slide 3: Implementation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Madhu sudhan</cp:lastModifiedBy>
  <cp:revision>34</cp:revision>
  <dcterms:created xsi:type="dcterms:W3CDTF">2024-04-24T05:42:19Z</dcterms:created>
  <dcterms:modified xsi:type="dcterms:W3CDTF">2024-04-28T15:27:31Z</dcterms:modified>
</cp:coreProperties>
</file>