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314-39CA-6ED2-776D-3184FFD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5161C-3F98-A1B6-7A06-7480AF04A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BDB1-23F0-C53A-D022-F2940016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1DB9-D338-85DA-6845-412428C8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552D-ED4F-6886-84B3-EC6C9CDB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2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D32E-FC14-9E02-8D13-88C6E372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87D9B-4988-E916-6344-CAFF74E9A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1600-273E-F326-FB9A-E858BF96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0F53-7C78-DB9D-CA33-AEB6A66E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1AD2-70D5-50AF-0773-B9A23B09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D0518-96BA-4FFC-79FA-7DCE527D6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3755B-E771-52FF-3E93-A1788F932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77A1-2D9A-589A-9953-5CB27A55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B6CB-03EF-E01D-72C2-CCBD4882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53B2-1336-67C1-241C-42B31C3F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9340-0932-34A3-FDD6-E262BE53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C475-4C3C-C293-1249-703BF3DD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6279-BDD7-AE5C-F208-9CB75AB5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0AD9-D709-4619-B595-FBE32AE1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AB470-2790-A301-D3F8-7011B288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9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DA03-E4E7-0FD0-162E-AFCB4713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E04F-C681-B854-D273-A86D450E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3E51-A3AD-E551-8995-1449FE92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0E4F-3388-656D-CAFF-0C85137C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7523-A869-5265-012E-CACBDF68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76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1902-3A06-C69A-359D-E9A4F380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7E13-8CC2-6819-8B35-DC3398DDD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5ACB4-8BB6-CE10-36D7-7D265E7F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C3BB4-0BAA-50F0-0727-B63572BF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A8B8-ABAE-5068-DCBC-38B96C2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E273-0DA2-1E3E-37EE-2DE344DD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BCD9-378A-21F7-9ADC-98D1111B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65909-152F-0086-FE43-6296ED3B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BE84C-6E5C-44E3-B8D4-5C3535278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C00E8-7569-26FA-8D2A-8C52CA10A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6C1AA-3077-2814-E391-E0BA3E267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05183-7F98-3B1A-7E4F-82C21C79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1BDBB-3AFA-F7EB-AAF9-C7B3AE16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DA24A-A7C9-770B-5C8D-8BF2FD76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680A-672D-DB42-DFC5-1E8EDEC0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AE4DB-B8B2-172B-5D8E-B096731E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A4E94-2306-DA95-62D8-6607CAD3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CEF-AC43-0E15-F4C9-917337D1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30496-D22A-2EB4-5F6D-5704D522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F2738-B02C-105E-CA64-360E90EC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76F08-A586-DCE3-91E5-0FCC6E1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0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62EB-B08D-1C55-B150-3FCEB7C9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3F35-5932-0874-4685-BAF0FA61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639CD-1BCA-0C40-1056-59CB61F4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2331F-D7A0-1E79-16D7-4F0A82A1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1500A-4A3E-557E-33D5-CD64C8B3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36104-A308-8196-0071-EA5C8462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4BB1-7443-C6AE-C7F2-5ED84287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4E00D-32DD-2F3F-B35D-595E935DB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00A6B-C435-F363-5E62-CAC39445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A8A1E-FA8A-2DF1-BFF9-F4741EBF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87941-9FC7-F8F1-2582-764313EE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6FE26-9AD8-C2D9-F3C8-B460459B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33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5D5CD-3E29-A230-1D36-C2273768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7435-2105-13BA-B0DF-E21443D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5645-3F9C-632B-E856-212481296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3A2B8-546B-4156-9633-4EE581C457F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78F1E-6CF5-C6E0-90A5-F825E731A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A82B-6235-F484-D3D6-7C5359CA3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33445-82B7-42F4-8BA1-4CD1ED7A0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72981" cy="1002890"/>
          </a:xfrm>
        </p:spPr>
        <p:txBody>
          <a:bodyPr/>
          <a:lstStyle/>
          <a:p>
            <a:pPr algn="l"/>
            <a:r>
              <a:rPr lang="en-IN" dirty="0"/>
              <a:t>KPIs &amp; Metrics</a:t>
            </a:r>
          </a:p>
        </p:txBody>
      </p:sp>
    </p:spTree>
    <p:extLst>
      <p:ext uri="{BB962C8B-B14F-4D97-AF65-F5344CB8AC3E}">
        <p14:creationId xmlns:p14="http://schemas.microsoft.com/office/powerpoint/2010/main" val="135151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96284" cy="100289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Product Analysis</a:t>
            </a:r>
          </a:p>
        </p:txBody>
      </p:sp>
    </p:spTree>
    <p:extLst>
      <p:ext uri="{BB962C8B-B14F-4D97-AF65-F5344CB8AC3E}">
        <p14:creationId xmlns:p14="http://schemas.microsoft.com/office/powerpoint/2010/main" val="403800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96284" cy="100289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Product Analysis-2</a:t>
            </a:r>
          </a:p>
        </p:txBody>
      </p:sp>
    </p:spTree>
    <p:extLst>
      <p:ext uri="{BB962C8B-B14F-4D97-AF65-F5344CB8AC3E}">
        <p14:creationId xmlns:p14="http://schemas.microsoft.com/office/powerpoint/2010/main" val="185491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96284" cy="100289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Trend Analysis</a:t>
            </a:r>
          </a:p>
        </p:txBody>
      </p:sp>
    </p:spTree>
    <p:extLst>
      <p:ext uri="{BB962C8B-B14F-4D97-AF65-F5344CB8AC3E}">
        <p14:creationId xmlns:p14="http://schemas.microsoft.com/office/powerpoint/2010/main" val="104305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96284" cy="100289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Trend Analysis-2</a:t>
            </a:r>
          </a:p>
        </p:txBody>
      </p:sp>
    </p:spTree>
    <p:extLst>
      <p:ext uri="{BB962C8B-B14F-4D97-AF65-F5344CB8AC3E}">
        <p14:creationId xmlns:p14="http://schemas.microsoft.com/office/powerpoint/2010/main" val="170970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96284" cy="100289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Store Analysis</a:t>
            </a:r>
          </a:p>
        </p:txBody>
      </p:sp>
    </p:spTree>
    <p:extLst>
      <p:ext uri="{BB962C8B-B14F-4D97-AF65-F5344CB8AC3E}">
        <p14:creationId xmlns:p14="http://schemas.microsoft.com/office/powerpoint/2010/main" val="9526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96284" cy="100289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Store Analysis-2</a:t>
            </a:r>
          </a:p>
        </p:txBody>
      </p:sp>
    </p:spTree>
    <p:extLst>
      <p:ext uri="{BB962C8B-B14F-4D97-AF65-F5344CB8AC3E}">
        <p14:creationId xmlns:p14="http://schemas.microsoft.com/office/powerpoint/2010/main" val="194277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96284" cy="100289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Frequency: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156427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96284" cy="100289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Frequency: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194607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0019071" cy="100289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Freq Percent: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03435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96284" cy="1002890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chemeClr val="bg2">
                    <a:lumMod val="10000"/>
                  </a:schemeClr>
                </a:solidFill>
              </a:rPr>
              <a:t>Age Group Analysis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3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835148" cy="100289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 Group vs Customer Segmentation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27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690555" cy="100289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Age Analysis Report: Continuous Variable</a:t>
            </a:r>
          </a:p>
        </p:txBody>
      </p:sp>
    </p:spTree>
    <p:extLst>
      <p:ext uri="{BB962C8B-B14F-4D97-AF65-F5344CB8AC3E}">
        <p14:creationId xmlns:p14="http://schemas.microsoft.com/office/powerpoint/2010/main" val="345097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96284" cy="100289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Customer Analysis</a:t>
            </a:r>
          </a:p>
        </p:txBody>
      </p:sp>
    </p:spTree>
    <p:extLst>
      <p:ext uri="{BB962C8B-B14F-4D97-AF65-F5344CB8AC3E}">
        <p14:creationId xmlns:p14="http://schemas.microsoft.com/office/powerpoint/2010/main" val="130277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CCA-3F5A-B98A-1E0E-59BA793B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96284" cy="100289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Gender Analysis</a:t>
            </a:r>
          </a:p>
        </p:txBody>
      </p:sp>
    </p:spTree>
    <p:extLst>
      <p:ext uri="{BB962C8B-B14F-4D97-AF65-F5344CB8AC3E}">
        <p14:creationId xmlns:p14="http://schemas.microsoft.com/office/powerpoint/2010/main" val="364356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KPIs &amp; Metrics</vt:lpstr>
      <vt:lpstr>Frequency: Categorical Variables</vt:lpstr>
      <vt:lpstr>Frequency: Categorical Variables</vt:lpstr>
      <vt:lpstr>Freq Percent: Categorical Variables</vt:lpstr>
      <vt:lpstr>Age Group Analysis</vt:lpstr>
      <vt:lpstr>Age Group vs Customer Segmentation</vt:lpstr>
      <vt:lpstr>Age Analysis Report: Continuous Variable</vt:lpstr>
      <vt:lpstr>Customer Analysis</vt:lpstr>
      <vt:lpstr>Gender Analysis</vt:lpstr>
      <vt:lpstr>Product Analysis</vt:lpstr>
      <vt:lpstr>Product Analysis-2</vt:lpstr>
      <vt:lpstr>Trend Analysis</vt:lpstr>
      <vt:lpstr>Trend Analysis-2</vt:lpstr>
      <vt:lpstr>Store Analysis</vt:lpstr>
      <vt:lpstr>Store Analysis-2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KPIs &amp; Metrics</dc:title>
  <dc:creator>Madhu sudhan</dc:creator>
  <cp:lastModifiedBy>Madhu sudhan</cp:lastModifiedBy>
  <cp:revision>2</cp:revision>
  <dcterms:created xsi:type="dcterms:W3CDTF">2024-04-29T15:31:51Z</dcterms:created>
  <dcterms:modified xsi:type="dcterms:W3CDTF">2024-04-29T15:44:44Z</dcterms:modified>
</cp:coreProperties>
</file>