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hree-silver-colored-and-gold-colored-pocket-watches-clocks-wallpaper-hsd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7086" y="344260"/>
            <a:ext cx="6052457" cy="2420711"/>
          </a:xfrm>
        </p:spPr>
        <p:txBody>
          <a:bodyPr>
            <a:normAutofit/>
          </a:bodyPr>
          <a:lstStyle/>
          <a:p>
            <a:r>
              <a:rPr lang="en-IN" sz="5400" dirty="0"/>
              <a:t>STOPWATCH/CLOCK</a:t>
            </a:r>
            <a:endParaRPr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DC8E5FF-4E49-B5CA-7896-B706DAA44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4669971" cy="1752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Madhunitha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Paidipally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MITS </a:t>
            </a:r>
            <a:r>
              <a:rPr lang="en-US" dirty="0" err="1">
                <a:solidFill>
                  <a:schemeClr val="bg1"/>
                </a:solidFill>
              </a:rPr>
              <a:t>Intership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June 2025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developed a dual-purpose clock and stopwatch</a:t>
            </a:r>
          </a:p>
          <a:p>
            <a:r>
              <a:t>- Improved time handling and UI development skills</a:t>
            </a:r>
          </a:p>
          <a:p>
            <a:r>
              <a:t>- Ready for further enhancements (like lap time, alarm, etc.)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 for reviewing my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Stopwatch/Clock is a time-keeping application that helps users measure elapsed time, display the current time, and perform start, stop, and reset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an easy-to-use interface for time tracking</a:t>
            </a:r>
          </a:p>
          <a:p>
            <a:r>
              <a:t>- Provide both clock and stopwatch functionalities</a:t>
            </a:r>
          </a:p>
          <a:p>
            <a:r>
              <a:t>- Accurately measure time in hours, minutes, and seconds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Clock display</a:t>
            </a:r>
          </a:p>
          <a:p>
            <a:r>
              <a:t>- Stopwatch functionality</a:t>
            </a:r>
          </a:p>
          <a:p>
            <a:r>
              <a:t>- Start, Stop, Reset buttons</a:t>
            </a:r>
          </a:p>
          <a:p>
            <a:r>
              <a:t>- User-friendly interface</a:t>
            </a:r>
          </a:p>
          <a:p>
            <a:r>
              <a:t>- Accurate time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</a:t>
            </a:r>
          </a:p>
          <a:p>
            <a:r>
              <a:t>- Backend: Not required (for basic version)</a:t>
            </a:r>
          </a:p>
          <a:p>
            <a:r>
              <a:t>- IDE: VS Code</a:t>
            </a:r>
          </a:p>
          <a:p>
            <a:r>
              <a:t>- Optional: React / Python (Tkinter), Android Studio (for app version)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Clock: Uses system time to update every second</a:t>
            </a:r>
          </a:p>
          <a:p>
            <a:r>
              <a:t>- Stopwatch:</a:t>
            </a:r>
          </a:p>
          <a:p>
            <a:r>
              <a:t>   • Start: Begins time count</a:t>
            </a:r>
          </a:p>
          <a:p>
            <a:r>
              <a:t>   • Stop: Pauses timer</a:t>
            </a:r>
          </a:p>
          <a:p>
            <a:r>
              <a:t>   • Reset: Sets timer to 00:00:00</a:t>
            </a:r>
          </a:p>
          <a:p>
            <a:r>
              <a:t>- Displays time in HH:MM:SS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/ 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UI mockups or screenshots here.</a:t>
            </a:r>
          </a:p>
          <a:p>
            <a:r>
              <a:t>(Use shapes or draw if actual screenshots are not available).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Sports events</a:t>
            </a:r>
          </a:p>
          <a:p>
            <a:r>
              <a:t>- Cooking timers</a:t>
            </a:r>
          </a:p>
          <a:p>
            <a:r>
              <a:t>- Fitness tracking</a:t>
            </a:r>
          </a:p>
          <a:p>
            <a:r>
              <a:t>- Time-based productivity tools</a:t>
            </a:r>
          </a:p>
          <a:p>
            <a:r>
              <a:t>- Educational and demo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Implementing accurate time intervals</a:t>
            </a:r>
          </a:p>
          <a:p>
            <a:r>
              <a:t>- UI responsiveness</a:t>
            </a:r>
          </a:p>
          <a:p>
            <a:r>
              <a:t>- Reset without bugs</a:t>
            </a:r>
          </a:p>
          <a:p>
            <a:r>
              <a:t>- Managing start/stop states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285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STOPWATCH/CLOCK</vt:lpstr>
      <vt:lpstr>Introduction</vt:lpstr>
      <vt:lpstr>Objective of the Project</vt:lpstr>
      <vt:lpstr>Features</vt:lpstr>
      <vt:lpstr>Tools &amp; Technologies Used</vt:lpstr>
      <vt:lpstr>Working of the Application</vt:lpstr>
      <vt:lpstr>Screenshots / UI Design</vt:lpstr>
      <vt:lpstr>Applications</vt:lpstr>
      <vt:lpstr>Challenges Faced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Stopwatch / Clock Project</dc:title>
  <dc:subject/>
  <dc:creator>bhargavi</dc:creator>
  <cp:keywords/>
  <dc:description>generated using python-pptx</dc:description>
  <cp:lastModifiedBy>Guru Bhargavi</cp:lastModifiedBy>
  <cp:revision>4</cp:revision>
  <dcterms:created xsi:type="dcterms:W3CDTF">2013-01-27T09:14:16Z</dcterms:created>
  <dcterms:modified xsi:type="dcterms:W3CDTF">2025-06-25T06:00:06Z</dcterms:modified>
  <cp:category/>
</cp:coreProperties>
</file>