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CE94EE4-2159-416A-AFE4-E8E6C443A2A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7487CB-8DF5-4BAC-B93F-7667DB073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524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MIN-HASH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7338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MK Apoorva</a:t>
            </a:r>
          </a:p>
          <a:p>
            <a:r>
              <a:rPr lang="en-US" dirty="0"/>
              <a:t>Arpitha Raghunandan</a:t>
            </a:r>
          </a:p>
          <a:p>
            <a:r>
              <a:rPr lang="en-US" dirty="0"/>
              <a:t>Madhuparna Bhowmik</a:t>
            </a:r>
          </a:p>
          <a:p>
            <a:r>
              <a:rPr lang="en-US" dirty="0"/>
              <a:t>Sreeja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0BD40-04F7-4103-AD4C-70DD99697946}"/>
              </a:ext>
            </a:extLst>
          </p:cNvPr>
          <p:cNvSpPr/>
          <p:nvPr/>
        </p:nvSpPr>
        <p:spPr>
          <a:xfrm>
            <a:off x="2645737" y="2967335"/>
            <a:ext cx="3852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0108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Minhashing</a:t>
            </a:r>
            <a:endParaRPr lang="en-US" dirty="0"/>
          </a:p>
          <a:p>
            <a:pPr lvl="1"/>
            <a:r>
              <a:rPr lang="en-US" dirty="0"/>
              <a:t>It is a technique for quickly estimating how similar two sets are.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pPr lvl="1"/>
            <a:r>
              <a:rPr lang="en-US" dirty="0"/>
              <a:t>It is  the indicator of the similarity between two sets.</a:t>
            </a:r>
          </a:p>
          <a:p>
            <a:pPr lvl="1"/>
            <a:r>
              <a:rPr lang="en-US" dirty="0"/>
              <a:t> J(A,B) = ( A ∩ B ) /  ( A U B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Shingles</a:t>
            </a:r>
          </a:p>
          <a:p>
            <a:pPr lvl="1"/>
            <a:r>
              <a:rPr lang="en-US" dirty="0"/>
              <a:t>Parsing the document by taking each possible string of three (or as many as preferred) consecutive words from the document</a:t>
            </a:r>
          </a:p>
          <a:p>
            <a:pPr lvl="1"/>
            <a:r>
              <a:rPr lang="en-US" dirty="0"/>
              <a:t>Example: “Parsing the document”, “the document by”, “document by taking” and so on.</a:t>
            </a:r>
          </a:p>
          <a:p>
            <a:r>
              <a:rPr lang="en-US" dirty="0"/>
              <a:t>Signatures</a:t>
            </a:r>
          </a:p>
          <a:p>
            <a:pPr lvl="1"/>
            <a:r>
              <a:rPr lang="en-US" dirty="0"/>
              <a:t>Each shingle is converted to an integer, which is used to generate a signature using the following hash function:</a:t>
            </a:r>
          </a:p>
          <a:p>
            <a:pPr lvl="1"/>
            <a:r>
              <a:rPr lang="en-US" dirty="0"/>
              <a:t>h(x) = ( ax + b ) % c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using </a:t>
            </a:r>
            <a:r>
              <a:rPr lang="en-US" dirty="0" err="1"/>
              <a:t>Minhash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calculate J(A,B) quickly ,without explicitly computing the intersection and union.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If we have a collection of 10,000 articles which contain, on average, 250 shingles each, computing the </a:t>
            </a:r>
            <a:r>
              <a:rPr lang="en-US" dirty="0" err="1"/>
              <a:t>Jaccard</a:t>
            </a:r>
            <a:r>
              <a:rPr lang="en-US" dirty="0"/>
              <a:t> similarities directly for all pairs will take a long time. Here, generating and comparing the </a:t>
            </a:r>
            <a:r>
              <a:rPr lang="en-US" dirty="0" err="1"/>
              <a:t>MinHash</a:t>
            </a:r>
            <a:r>
              <a:rPr lang="en-US" dirty="0"/>
              <a:t> signatures takes  much less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</a:t>
            </a:r>
            <a:r>
              <a:rPr lang="en-US" dirty="0" err="1"/>
              <a:t>MinHash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have used </a:t>
            </a:r>
            <a:r>
              <a:rPr lang="en-US" dirty="0" err="1"/>
              <a:t>MinHash</a:t>
            </a:r>
            <a:r>
              <a:rPr lang="en-US" dirty="0"/>
              <a:t> on: </a:t>
            </a:r>
          </a:p>
          <a:p>
            <a:r>
              <a:rPr lang="en-US" dirty="0"/>
              <a:t>Grouping of Text documents</a:t>
            </a:r>
          </a:p>
          <a:p>
            <a:r>
              <a:rPr lang="en-US" dirty="0"/>
              <a:t>Clustering of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Documents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6482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 = ( 2 * Precision * Recall ) / ( Precision + Recall )</a:t>
            </a:r>
          </a:p>
          <a:p>
            <a:r>
              <a:rPr lang="en-US" dirty="0"/>
              <a:t>Precision = ( True Positive ) / ( True Positive + False Positive )</a:t>
            </a:r>
          </a:p>
          <a:p>
            <a:r>
              <a:rPr lang="en-US" dirty="0"/>
              <a:t>Recall =  ( True Positive ) / ( True Positive + False Negative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942B5-D825-4ADC-BD16-1609E5AE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5" y="1918494"/>
            <a:ext cx="47815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7C57A-E8C4-4F88-B64F-C70DD4C2264A}"/>
              </a:ext>
            </a:extLst>
          </p:cNvPr>
          <p:cNvSpPr txBox="1"/>
          <p:nvPr/>
        </p:nvSpPr>
        <p:spPr>
          <a:xfrm>
            <a:off x="2590800" y="381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Time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D4C2-A4EE-49A6-B903-7DA4887B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7" y="1226623"/>
            <a:ext cx="3615333" cy="5343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387AC-19C8-494C-8CD4-676F20F84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1" y="1304387"/>
            <a:ext cx="1315889" cy="2124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B7A2A-38DB-4A94-B679-4DFCE1DEB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3" y="1304387"/>
            <a:ext cx="1582276" cy="2124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757EE-CCA7-4FC7-8B13-7EE4A5E849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2" y="1304387"/>
            <a:ext cx="1539303" cy="2124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537C0C-D510-4233-BCB1-36CD55ED2D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81" y="3930748"/>
            <a:ext cx="1474993" cy="2296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D2C6E-203D-4CFB-8CCA-0B17E2329C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2" y="3962400"/>
            <a:ext cx="1582275" cy="2264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BD7C3E-1460-4020-A572-C0494AF646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1" y="3962400"/>
            <a:ext cx="1326142" cy="2264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7FCB78-84F6-4015-A630-41F112D34294}"/>
              </a:ext>
            </a:extLst>
          </p:cNvPr>
          <p:cNvSpPr txBox="1"/>
          <p:nvPr/>
        </p:nvSpPr>
        <p:spPr>
          <a:xfrm>
            <a:off x="2895600" y="457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Time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27D7-08EB-4FF7-A729-91A8D55C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24036" y="1747836"/>
            <a:ext cx="5602069" cy="4313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4163</TotalTime>
  <Words>232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Wingdings 2</vt:lpstr>
      <vt:lpstr>Technic</vt:lpstr>
      <vt:lpstr>MIN-HASH</vt:lpstr>
      <vt:lpstr>Important Terms</vt:lpstr>
      <vt:lpstr>Important Terms</vt:lpstr>
      <vt:lpstr>Reason for using Minhash</vt:lpstr>
      <vt:lpstr>Application of MinHash</vt:lpstr>
      <vt:lpstr>Text Documents</vt:lpstr>
      <vt:lpstr>PowerPoint Presentation</vt:lpstr>
      <vt:lpstr>Images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MINHASHING</dc:title>
  <dc:creator>it's MY</dc:creator>
  <cp:lastModifiedBy>arpithar</cp:lastModifiedBy>
  <cp:revision>9</cp:revision>
  <dcterms:created xsi:type="dcterms:W3CDTF">2018-11-05T10:33:29Z</dcterms:created>
  <dcterms:modified xsi:type="dcterms:W3CDTF">2018-11-13T18:59:40Z</dcterms:modified>
</cp:coreProperties>
</file>