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2" r:id="rId9"/>
    <p:sldId id="269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u="sng">
                <a:solidFill>
                  <a:srgbClr val="C00000"/>
                </a:solidFill>
              </a:rPr>
              <a:t>EMPLOYEE PERFORMANCE ANALYSIS </a:t>
            </a:r>
            <a:endParaRPr lang="en-US" sz="2400" u="sng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'[Book (2).xlsx]Sheet1'!$E$1:$O$1</c:f>
              <c:numCache>
                <c:formatCode>General</c:formatCode>
                <c:ptCount val="11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  <c:pt idx="4">
                  <c:v>250</c:v>
                </c:pt>
                <c:pt idx="5">
                  <c:v>250</c:v>
                </c:pt>
                <c:pt idx="6">
                  <c:v>250</c:v>
                </c:pt>
                <c:pt idx="7">
                  <c:v>250</c:v>
                </c:pt>
                <c:pt idx="8">
                  <c:v>250</c:v>
                </c:pt>
                <c:pt idx="9">
                  <c:v>250</c:v>
                </c:pt>
                <c:pt idx="1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F-BB42-99F4-C7C59D2700B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'[Book (2).xlsx]Sheet1'!$E$2:$O$2</c:f>
              <c:numCache>
                <c:formatCode>General</c:formatCode>
                <c:ptCount val="1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F-BB42-99F4-C7C59D2700B8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'[Book (2).xlsx]Sheet1'!$E$3:$O$3</c:f>
              <c:numCache>
                <c:formatCode>General</c:formatCode>
                <c:ptCount val="11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  <c:pt idx="7">
                  <c:v>150</c:v>
                </c:pt>
                <c:pt idx="8">
                  <c:v>150</c:v>
                </c:pt>
                <c:pt idx="9">
                  <c:v>150</c:v>
                </c:pt>
                <c:pt idx="10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F-BB42-99F4-C7C59D2700B8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'[Book (2).xlsx]Sheet1'!$E$4:$O$4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5F-BB42-99F4-C7C59D270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135120"/>
        <c:axId val="1507162896"/>
      </c:barChart>
      <c:catAx>
        <c:axId val="1507135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62896"/>
        <c:crosses val="autoZero"/>
        <c:auto val="1"/>
        <c:lblAlgn val="ctr"/>
        <c:lblOffset val="100"/>
        <c:noMultiLvlLbl val="0"/>
      </c:catAx>
      <c:valAx>
        <c:axId val="150716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3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GB" sz="2400"/>
              <a:t>R.MADHU MITHA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UNM143922CZA51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COMMERCE( B.COM 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SHREE CHANDRAPRABHU JAIN COLLEGE ,minjur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256049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Tise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withoout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6B65F-81AE-5934-FBF9-08584ABE072C}"/>
              </a:ext>
            </a:extLst>
          </p:cNvPr>
          <p:cNvSpPr txBox="1"/>
          <p:nvPr/>
        </p:nvSpPr>
        <p:spPr>
          <a:xfrm>
            <a:off x="1229321" y="1486228"/>
            <a:ext cx="6101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CONTENT: Data cleaning and preprocessing </a:t>
            </a:r>
          </a:p>
          <a:p>
            <a:r>
              <a:rPr lang="en-US"/>
              <a:t> Using excel functions for statistical </a:t>
            </a:r>
          </a:p>
          <a:p>
            <a:r>
              <a:rPr lang="en-US"/>
              <a:t>analysis </a:t>
            </a:r>
          </a:p>
          <a:p>
            <a:r>
              <a:rPr lang="en-US"/>
              <a:t> Visualization using excel charts and pivot </a:t>
            </a:r>
          </a:p>
          <a:p>
            <a:r>
              <a:rPr lang="en-US"/>
              <a:t>tables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D75D4B9-B3D1-FEEE-53D0-CC37EAE80F2B}"/>
              </a:ext>
              <a:ext uri="{147F2762-F138-4A5C-976F-8EAC2B608ADB}">
                <a16:predDERef xmlns:a16="http://schemas.microsoft.com/office/drawing/2014/main" pred="{1B56764A-522B-0DE2-E85D-7CD840101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950422"/>
              </p:ext>
            </p:extLst>
          </p:nvPr>
        </p:nvGraphicFramePr>
        <p:xfrm>
          <a:off x="755332" y="1789480"/>
          <a:ext cx="6890812" cy="428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C8890-D780-BAB8-7D8B-E5BE7FAAD4A1}"/>
              </a:ext>
            </a:extLst>
          </p:cNvPr>
          <p:cNvSpPr txBox="1"/>
          <p:nvPr/>
        </p:nvSpPr>
        <p:spPr>
          <a:xfrm>
            <a:off x="1231582" y="1984235"/>
            <a:ext cx="7329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CONTENT: </a:t>
            </a:r>
          </a:p>
          <a:p>
            <a:r>
              <a:rPr lang="en-US"/>
              <a:t> Summary of insights gained </a:t>
            </a:r>
          </a:p>
          <a:p>
            <a:r>
              <a:rPr lang="en-US"/>
              <a:t> impact on decision- making and </a:t>
            </a:r>
          </a:p>
          <a:p>
            <a:r>
              <a:rPr lang="en-US"/>
              <a:t>empolyee management</a:t>
            </a:r>
          </a:p>
          <a:p>
            <a:r>
              <a:rPr lang="en-US"/>
              <a:t> Future steps for futher analysis or </a:t>
            </a:r>
          </a:p>
          <a:p>
            <a:r>
              <a:rPr lang="en-US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 descr="1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055019"/>
            <a:ext cx="812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u="sng" dirty="0">
              <a:solidFill>
                <a:schemeClr val="accent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 descr="1">
            <a:extLst>
              <a:ext uri="{FF2B5EF4-FFF2-40B4-BE49-F238E27FC236}">
                <a16:creationId xmlns:a16="http://schemas.microsoft.com/office/drawing/2014/main" id="{FA33BD76-9AD0-7319-BBE8-664D9E79F814}"/>
              </a:ext>
            </a:extLst>
          </p:cNvPr>
          <p:cNvSpPr txBox="1"/>
          <p:nvPr/>
        </p:nvSpPr>
        <p:spPr>
          <a:xfrm>
            <a:off x="990600" y="2133600"/>
            <a:ext cx="812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u="sng" dirty="0">
              <a:solidFill>
                <a:schemeClr val="accent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10AE-0192-F9BC-8755-E98F96B7FB0A}"/>
              </a:ext>
            </a:extLst>
          </p:cNvPr>
          <p:cNvSpPr txBox="1"/>
          <p:nvPr/>
        </p:nvSpPr>
        <p:spPr>
          <a:xfrm>
            <a:off x="739775" y="1716464"/>
            <a:ext cx="10461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>
                <a:solidFill>
                  <a:schemeClr val="accent2"/>
                </a:solidFill>
              </a:rPr>
              <a:t>CONTENT</a:t>
            </a:r>
          </a:p>
          <a:p>
            <a:pPr algn="l"/>
            <a:r>
              <a:rPr lang="en-GB"/>
              <a:t>
•AIM; To streamline employee data analysis using excel tools</a:t>
            </a:r>
          </a:p>
          <a:p>
            <a:pPr algn="l"/>
            <a:r>
              <a:rPr lang="en-GB"/>
              <a:t>
•OBJECTIVES; Identify key metrics, analyae trends &amp; provide </a:t>
            </a:r>
          </a:p>
          <a:p>
            <a:pPr algn="l"/>
            <a:r>
              <a:rPr lang="en-GB"/>
              <a:t>
data – driven insights.</a:t>
            </a:r>
          </a:p>
          <a:p>
            <a:pPr algn="l"/>
            <a:r>
              <a:rPr lang="en-GB"/>
              <a:t>
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2F41-AADF-8309-63D3-7AA0D16C9E4E}"/>
              </a:ext>
            </a:extLst>
          </p:cNvPr>
          <p:cNvSpPr txBox="1"/>
          <p:nvPr/>
        </p:nvSpPr>
        <p:spPr>
          <a:xfrm>
            <a:off x="834072" y="2198964"/>
            <a:ext cx="68722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rgbClr val="2A2A2A"/>
                </a:solidFill>
                <a:latin typeface="Segoe UI Bold"/>
              </a:rPr>
              <a:t>Inconsistent employee performance data </a:t>
            </a:r>
          </a:p>
          <a:p>
            <a:pPr marL="342900" indent="-342900">
              <a:buAutoNum type="arabicPeriod"/>
            </a:pPr>
            <a:r>
              <a:rPr lang="en-US"/>
              <a:t>Identifying patterns </a:t>
            </a:r>
          </a:p>
          <a:p>
            <a:pPr marL="342900" indent="-342900">
              <a:buAutoNum type="arabicPeriod"/>
            </a:pPr>
            <a:r>
              <a:rPr lang="en-US"/>
              <a:t>Employee metrics </a:t>
            </a:r>
          </a:p>
          <a:p>
            <a:pPr marL="342900" indent="-342900">
              <a:buAutoNum type="arabicPeriod"/>
            </a:pPr>
            <a:r>
              <a:rPr lang="en-US"/>
              <a:t>Decision making </a:t>
            </a:r>
          </a:p>
          <a:p>
            <a:pPr marL="342900" indent="-342900">
              <a:buAutoNum type="arabicPeriod"/>
            </a:pPr>
            <a:r>
              <a:rPr lang="en-US"/>
              <a:t>Actionable insights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327EC-F257-68FB-A4BA-87FC7BA8C8EA}"/>
              </a:ext>
            </a:extLst>
          </p:cNvPr>
          <p:cNvSpPr txBox="1"/>
          <p:nvPr/>
        </p:nvSpPr>
        <p:spPr>
          <a:xfrm>
            <a:off x="1062633" y="2019300"/>
            <a:ext cx="6101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•</a:t>
            </a:r>
            <a:r>
              <a:rPr lang="en-US"/>
              <a:t>HR mangers</a:t>
            </a:r>
          </a:p>
          <a:p>
            <a:r>
              <a:rPr lang="en-US"/>
              <a:t>▪ team leads &amp; departments heds</a:t>
            </a:r>
          </a:p>
          <a:p>
            <a:r>
              <a:rPr lang="en-US"/>
              <a:t>▪ company exectives </a:t>
            </a:r>
          </a:p>
          <a:p>
            <a:r>
              <a:rPr lang="en-US"/>
              <a:t>company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7EF8A-18C3-BB81-96C6-946E76945DE7}"/>
              </a:ext>
            </a:extLst>
          </p:cNvPr>
          <p:cNvSpPr txBox="1"/>
          <p:nvPr/>
        </p:nvSpPr>
        <p:spPr>
          <a:xfrm>
            <a:off x="484287" y="2375177"/>
            <a:ext cx="850493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>
                <a:solidFill>
                  <a:schemeClr val="accent3"/>
                </a:solidFill>
                <a:latin typeface="Segoe UI Bold"/>
              </a:rPr>
              <a:t>CONTENT: </a:t>
            </a:r>
            <a:endParaRPr lang="en-US" sz="2400">
              <a:solidFill>
                <a:srgbClr val="2A2A2A"/>
              </a:solidFill>
              <a:latin typeface="Segoe UI Bold"/>
            </a:endParaRPr>
          </a:p>
          <a:p>
            <a:r>
              <a:rPr lang="en-US" sz="2400"/>
              <a:t>      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AIM ; To streamline employee data analysis using excel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OBJECTIVES ; Identify key metrics, analyse trends &amp; provide data </a:t>
            </a:r>
          </a:p>
          <a:p>
            <a:r>
              <a:rPr lang="en-US" sz="2400"/>
              <a:t>                               - driven insights. </a:t>
            </a:r>
          </a:p>
        </p:txBody>
      </p:sp>
    </p:spTree>
    <p:extLst>
      <p:ext uri="{BB962C8B-B14F-4D97-AF65-F5344CB8AC3E}">
        <p14:creationId xmlns:p14="http://schemas.microsoft.com/office/powerpoint/2010/main" val="248306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2984C-C996-1177-6137-8BD46056AF6D}"/>
              </a:ext>
            </a:extLst>
          </p:cNvPr>
          <p:cNvSpPr txBox="1"/>
          <p:nvPr/>
        </p:nvSpPr>
        <p:spPr>
          <a:xfrm>
            <a:off x="1179271" y="1695450"/>
            <a:ext cx="71407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CONTENT:</a:t>
            </a:r>
          </a:p>
          <a:p>
            <a:r>
              <a:rPr lang="en-US"/>
              <a:t> Implement excel- based </a:t>
            </a:r>
          </a:p>
          <a:p>
            <a:r>
              <a:rPr lang="en-US"/>
              <a:t>data analysis techniques.</a:t>
            </a:r>
          </a:p>
          <a:p>
            <a:r>
              <a:rPr lang="en-US"/>
              <a:t> Generate automated reports </a:t>
            </a:r>
          </a:p>
          <a:p>
            <a:r>
              <a:rPr lang="en-US"/>
              <a:t>and dashboards.</a:t>
            </a:r>
          </a:p>
          <a:p>
            <a:r>
              <a:rPr lang="en-US"/>
              <a:t> Enable easy data </a:t>
            </a:r>
          </a:p>
          <a:p>
            <a:r>
              <a:rPr lang="en-US"/>
              <a:t>manipulation and visualization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77245-C436-DEE7-7145-DD0C30BE7704}"/>
              </a:ext>
            </a:extLst>
          </p:cNvPr>
          <p:cNvSpPr txBox="1"/>
          <p:nvPr/>
        </p:nvSpPr>
        <p:spPr>
          <a:xfrm>
            <a:off x="1016384" y="2228671"/>
            <a:ext cx="6124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CONTENT: </a:t>
            </a:r>
          </a:p>
          <a:p>
            <a:r>
              <a:rPr lang="en-US"/>
              <a:t> Data collected from employee records,including </a:t>
            </a:r>
          </a:p>
          <a:p>
            <a:r>
              <a:rPr lang="en-US"/>
              <a:t>performance,attendance,&amp; demographics</a:t>
            </a:r>
          </a:p>
          <a:p>
            <a:r>
              <a:rPr lang="en-US"/>
              <a:t> Number of records,time span,&amp; key variables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PROJECT OVERVIEW</vt:lpstr>
      <vt:lpstr>PROBLEM STATEMENT</vt:lpstr>
      <vt:lpstr>WHO ARE THE END USERS?</vt:lpstr>
      <vt:lpstr>PROJECT OVERVIEW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madhu mitha</cp:lastModifiedBy>
  <cp:revision>20</cp:revision>
  <dcterms:created xsi:type="dcterms:W3CDTF">2024-03-29T15:07:22Z</dcterms:created>
  <dcterms:modified xsi:type="dcterms:W3CDTF">2024-09-11T08:26:47Z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