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4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6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075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41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9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562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83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6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02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0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6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EC49C1-48F3-4E51-8231-1C08DBEBE96B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715C-C212-423B-8B8C-F8490F8E4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3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F352-55DD-20F3-8A3D-4300E3EB2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3673"/>
            <a:ext cx="12130481" cy="125246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TRAFFIC MANAGEMENT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B1F5-BF61-AD25-4CE8-864B1E39A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6483" y="4480518"/>
            <a:ext cx="4365517" cy="23774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MD.AYESHA(20RH1A05E4)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M.MADHU PRIYA(20RH1A05E0)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P.SINDHU(20RH1A05G9)</a:t>
            </a:r>
          </a:p>
          <a:p>
            <a:endParaRPr lang="en-IN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91A9838-4305-B366-2879-DB369561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686"/>
            <a:ext cx="7013196" cy="447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83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126E-CF96-C797-CE79-C8BA35A0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744" y="556599"/>
            <a:ext cx="3856139" cy="1085545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749420C-7D3B-6FA0-905D-036EB1FAF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40" y="1884377"/>
            <a:ext cx="6425966" cy="3089246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IDEA/SOLUTION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8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A00-B92B-54C7-5FAA-0934C8DA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80" y="1011791"/>
            <a:ext cx="539482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u="sng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C9B0-54DB-F795-AA1F-46F8223C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180" y="1674572"/>
            <a:ext cx="10939244" cy="18655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problem of urban traffic congestion intensifies, there is a pressing need for the introduction of advanced technology and equipment to improve control over traffic.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65AD-2A5A-3E78-77DB-A2251B45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98" y="590549"/>
            <a:ext cx="4385883" cy="80991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239C-94EC-4F13-E29E-AD0544C1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98" y="1400462"/>
            <a:ext cx="10515600" cy="42330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quite familiar with the manual-based traffic control system which involved the deployment of traffic police at every junction who used to do the </a:t>
            </a:r>
            <a:r>
              <a:rPr lang="en-I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sitting in a small hut. 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systems are of three types: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Manually controlled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Volume-based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Time-based traffic control systems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it was a hectic job, so we upgraded ourselves and we have switched to the time-based traffic control system.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3C75-856E-C81B-8B04-BAE4F7F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IDEA/SOLUTION</a:t>
            </a:r>
            <a:endParaRPr lang="en-IN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A3DC-1D06-9BAB-ED68-905F4A4D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29831"/>
            <a:ext cx="10899778" cy="419548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a time-based traffic control system 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since it is based upon a pre-determined timing control sequence it fails to handle the dynamic nature of traffic.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many times it happens that even if there is no traffic still everyone has to wait. They are not flexible according to the traffic intensity.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this a lot of time is wasted and traffic congestion becomes a major issue.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So, the answer to this problem is a volume/density-based traffic control system with IR sensors.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62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92EE-A9C4-72AF-0D41-A9D5E16AE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185" y="436970"/>
            <a:ext cx="9144000" cy="10338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EE7D7-F743-1B4E-03BB-513A96A9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473" y="1723603"/>
            <a:ext cx="8620715" cy="143229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1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326E-97D7-99CE-E64E-52217DE2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62" y="941374"/>
            <a:ext cx="4961670" cy="952162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C095-6D41-5C22-E437-4BB93DD6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to control the traffic by measuring the real-time vehicle density using canny edge detection with digital image processing.</a:t>
            </a:r>
          </a:p>
          <a:p>
            <a:r>
              <a:rPr lang="en-US" dirty="0"/>
              <a:t>This imposing traffic control system offers significant improvement in response time, vehicle management, automation, reliability and overall efficiency over the existing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95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14B6-D2DE-93E0-ABF1-614B664E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56"/>
            <a:ext cx="4357225" cy="11076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1D18-1272-7A68-E411-F5676B5A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7821" cy="26978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conventional traffic lights use a fixed logic of allocating the same “go time” to lanes at intersections without taking the density of traffic into consideration.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this solution considers the density of traffic and makes necessary changes in the traffic lights, by this congestion is reduced.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4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F8BEDAC-061D-E185-C592-A969CF80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13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346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</vt:lpstr>
      <vt:lpstr>DENSITY-BASED TRAFFIC MANAGEMENT SYSTEM</vt:lpstr>
      <vt:lpstr>CONTENTS</vt:lpstr>
      <vt:lpstr>PROBLEM STATEMENT</vt:lpstr>
      <vt:lpstr>EXISTING SYSTEM</vt:lpstr>
      <vt:lpstr>IDEA/SOLUTION</vt:lpstr>
      <vt:lpstr>TECHNOLOGY USED</vt:lpstr>
      <vt:lpstr>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DENSITY-BASED TRAFFIC MANAGEMENT SYSTEM</dc:title>
  <dc:creator>918688291145</dc:creator>
  <cp:lastModifiedBy>918688291145</cp:lastModifiedBy>
  <cp:revision>2</cp:revision>
  <dcterms:created xsi:type="dcterms:W3CDTF">2023-02-03T18:41:58Z</dcterms:created>
  <dcterms:modified xsi:type="dcterms:W3CDTF">2023-02-04T03:23:23Z</dcterms:modified>
</cp:coreProperties>
</file>