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9" r:id="rId4"/>
    <p:sldId id="266" r:id="rId5"/>
    <p:sldId id="265" r:id="rId6"/>
    <p:sldId id="26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4203"/>
            <a:ext cx="7707271" cy="1646302"/>
          </a:xfrm>
        </p:spPr>
        <p:txBody>
          <a:bodyPr anchor="ctr"/>
          <a:lstStyle/>
          <a:p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Lead Capture System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4266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Remove User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930911"/>
            <a:ext cx="10003172" cy="55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6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Create 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Role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30"/>
            <a:ext cx="3263706" cy="467289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26" y="1151130"/>
            <a:ext cx="8306006" cy="5080858"/>
          </a:xfrm>
          <a:prstGeom prst="rect">
            <a:avLst/>
          </a:prstGeom>
        </p:spPr>
      </p:pic>
      <p:sp>
        <p:nvSpPr>
          <p:cNvPr id="5" name="Text Placeholder 17"/>
          <p:cNvSpPr txBox="1">
            <a:spLocks/>
          </p:cNvSpPr>
          <p:nvPr/>
        </p:nvSpPr>
        <p:spPr>
          <a:xfrm>
            <a:off x="363415" y="1303529"/>
            <a:ext cx="3263706" cy="508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You can create user roles in </a:t>
            </a:r>
            <a:r>
              <a:rPr lang="en-US" sz="2400" dirty="0" smtClean="0">
                <a:solidFill>
                  <a:schemeClr val="bg1"/>
                </a:solidFill>
              </a:rPr>
              <a:t> the System to </a:t>
            </a:r>
            <a:r>
              <a:rPr lang="en-US" sz="2400" dirty="0">
                <a:solidFill>
                  <a:schemeClr val="bg1"/>
                </a:solidFill>
              </a:rPr>
              <a:t>define the objects that users can manage and the management operations that users can </a:t>
            </a:r>
            <a:r>
              <a:rPr lang="en-US" sz="2400" dirty="0" smtClean="0">
                <a:solidFill>
                  <a:schemeClr val="bg1"/>
                </a:solidFill>
              </a:rPr>
              <a:t>perform.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8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Edit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Role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79" y="1006723"/>
            <a:ext cx="9399058" cy="5377665"/>
          </a:xfrm>
          <a:prstGeom prst="rect">
            <a:avLst/>
          </a:prstGeom>
        </p:spPr>
      </p:pic>
      <p:sp>
        <p:nvSpPr>
          <p:cNvPr id="6" name="Text Placeholder 17"/>
          <p:cNvSpPr txBox="1">
            <a:spLocks/>
          </p:cNvSpPr>
          <p:nvPr/>
        </p:nvSpPr>
        <p:spPr>
          <a:xfrm>
            <a:off x="363415" y="1303529"/>
            <a:ext cx="3263706" cy="508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8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Role Details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99" y="1052655"/>
            <a:ext cx="9678572" cy="5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Remove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Role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51" y="1151129"/>
            <a:ext cx="8998632" cy="47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9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Assign Role To User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9" y="1038587"/>
            <a:ext cx="8514864" cy="50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7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39709" y="2919441"/>
            <a:ext cx="11491220" cy="566925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						      Thank You!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4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3266" y="581466"/>
            <a:ext cx="10042248" cy="75496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Topics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4792" y="1738558"/>
            <a:ext cx="8596668" cy="433868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Lead Capture System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Home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Cards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Loan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User Configuration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Role Configuration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Assign Role to User</a:t>
            </a:r>
          </a:p>
        </p:txBody>
      </p:sp>
    </p:spTree>
    <p:extLst>
      <p:ext uri="{BB962C8B-B14F-4D97-AF65-F5344CB8AC3E}">
        <p14:creationId xmlns:p14="http://schemas.microsoft.com/office/powerpoint/2010/main" val="16847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09489" y="309493"/>
            <a:ext cx="11493305" cy="64469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Lead Capture System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491176"/>
            <a:ext cx="11338560" cy="40514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Lead Engagement Index</a:t>
            </a:r>
            <a:r>
              <a:rPr lang="en-US" sz="2400" dirty="0">
                <a:solidFill>
                  <a:schemeClr val="bg1"/>
                </a:solidFill>
              </a:rPr>
              <a:t> – Get quantified engagement insights for any segment or group of leads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Marketing Insights </a:t>
            </a:r>
            <a:r>
              <a:rPr lang="en-US" sz="2400" dirty="0">
                <a:solidFill>
                  <a:schemeClr val="bg1"/>
                </a:solidFill>
              </a:rPr>
              <a:t>– Deep insights on campaigns &amp; lead sources driving qualified leads for your business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Sales Insights </a:t>
            </a:r>
            <a:r>
              <a:rPr lang="en-US" sz="2400" dirty="0">
                <a:solidFill>
                  <a:schemeClr val="bg1"/>
                </a:solidFill>
              </a:rPr>
              <a:t>– Get clarity on factors that drive your revenue. Lead sources, sales people, product &amp; service offerings and more</a:t>
            </a:r>
          </a:p>
        </p:txBody>
      </p:sp>
    </p:spTree>
    <p:extLst>
      <p:ext uri="{BB962C8B-B14F-4D97-AF65-F5344CB8AC3E}">
        <p14:creationId xmlns:p14="http://schemas.microsoft.com/office/powerpoint/2010/main" val="62983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09489" y="196949"/>
            <a:ext cx="11493305" cy="64469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Home Page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956603"/>
            <a:ext cx="3263706" cy="527538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Lead </a:t>
            </a:r>
            <a:r>
              <a:rPr lang="en-US" sz="2000" dirty="0">
                <a:solidFill>
                  <a:schemeClr val="bg1"/>
                </a:solidFill>
              </a:rPr>
              <a:t>capturing is an essential element in online marketing. It may look like a small step in the process but it’s not.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You </a:t>
            </a:r>
            <a:r>
              <a:rPr lang="en-US" sz="2000" dirty="0">
                <a:solidFill>
                  <a:schemeClr val="bg1"/>
                </a:solidFill>
              </a:rPr>
              <a:t>need data from people who are interested in your products or services so that you can connect with them.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Whether </a:t>
            </a:r>
            <a:r>
              <a:rPr lang="en-US" sz="2000" dirty="0">
                <a:solidFill>
                  <a:schemeClr val="bg1"/>
                </a:solidFill>
              </a:rPr>
              <a:t>you add them to a nurture campaign or make a sales call, unless you know who they are, you can’t make that connection.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1" y="956603"/>
            <a:ext cx="8474988" cy="52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7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Product-Cards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923703"/>
            <a:ext cx="3263706" cy="530828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most common and effective way of lead capture is by </a:t>
            </a:r>
            <a:r>
              <a:rPr lang="en-US" sz="1800" b="1" dirty="0">
                <a:solidFill>
                  <a:schemeClr val="bg1"/>
                </a:solidFill>
              </a:rPr>
              <a:t>asking basic information</a:t>
            </a:r>
            <a:r>
              <a:rPr lang="en-US" sz="1800" dirty="0">
                <a:solidFill>
                  <a:schemeClr val="bg1"/>
                </a:solidFill>
              </a:rPr>
              <a:t> to begin with.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So </a:t>
            </a:r>
            <a:r>
              <a:rPr lang="en-US" sz="1800" dirty="0">
                <a:solidFill>
                  <a:schemeClr val="bg1"/>
                </a:solidFill>
              </a:rPr>
              <a:t>in the beginning of this new relationship all you really need to know is the e-mail address and perhaps the person’s name.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Consider </a:t>
            </a:r>
            <a:r>
              <a:rPr lang="en-US" sz="1800" dirty="0">
                <a:solidFill>
                  <a:schemeClr val="bg1"/>
                </a:solidFill>
              </a:rPr>
              <a:t>that your seed to the beginning of a great new </a:t>
            </a:r>
            <a:r>
              <a:rPr lang="en-US" sz="1800" b="1" dirty="0">
                <a:solidFill>
                  <a:schemeClr val="bg1"/>
                </a:solidFill>
              </a:rPr>
              <a:t>long-term relationship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Your </a:t>
            </a:r>
            <a:r>
              <a:rPr lang="en-US" sz="1800" dirty="0">
                <a:solidFill>
                  <a:schemeClr val="bg1"/>
                </a:solidFill>
              </a:rPr>
              <a:t>lead management system database can always grow as your relationship grows. 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" name="Title 15"/>
          <p:cNvSpPr txBox="1">
            <a:spLocks/>
          </p:cNvSpPr>
          <p:nvPr/>
        </p:nvSpPr>
        <p:spPr>
          <a:xfrm>
            <a:off x="311574" y="204377"/>
            <a:ext cx="11491220" cy="566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363415" y="1303529"/>
            <a:ext cx="3263706" cy="508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998729"/>
            <a:ext cx="8023273" cy="5233260"/>
          </a:xfrm>
          <a:prstGeom prst="rect">
            <a:avLst/>
          </a:prstGeom>
        </p:spPr>
      </p:pic>
      <p:sp>
        <p:nvSpPr>
          <p:cNvPr id="10" name="Text Placeholder 17"/>
          <p:cNvSpPr txBox="1">
            <a:spLocks/>
          </p:cNvSpPr>
          <p:nvPr/>
        </p:nvSpPr>
        <p:spPr>
          <a:xfrm>
            <a:off x="211016" y="1151129"/>
            <a:ext cx="3568506" cy="538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5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Product-Loans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Capture the information related to their Product.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Here you can fill the details of their monthly income and other basic contact information such as Name, Email and Phone etc.;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We should have different forms for the product like Mortgage Loan, Resident Loan, Non Resident Loan.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Title 15"/>
          <p:cNvSpPr txBox="1">
            <a:spLocks/>
          </p:cNvSpPr>
          <p:nvPr/>
        </p:nvSpPr>
        <p:spPr>
          <a:xfrm>
            <a:off x="311574" y="204377"/>
            <a:ext cx="11491220" cy="566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363415" y="1303529"/>
            <a:ext cx="3263706" cy="508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17"/>
          <p:cNvSpPr txBox="1">
            <a:spLocks/>
          </p:cNvSpPr>
          <p:nvPr/>
        </p:nvSpPr>
        <p:spPr>
          <a:xfrm>
            <a:off x="211016" y="1151129"/>
            <a:ext cx="3568506" cy="538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151128"/>
            <a:ext cx="8070166" cy="50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Create User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should create the </a:t>
            </a:r>
            <a:r>
              <a:rPr lang="en-US" sz="2000" dirty="0">
                <a:solidFill>
                  <a:schemeClr val="bg1"/>
                </a:solidFill>
              </a:rPr>
              <a:t>user </a:t>
            </a:r>
            <a:r>
              <a:rPr lang="en-US" sz="2000" dirty="0" smtClean="0">
                <a:solidFill>
                  <a:schemeClr val="bg1"/>
                </a:solidFill>
              </a:rPr>
              <a:t>first. Because the signed in/Registered user can do the functions.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5" y="1547446"/>
            <a:ext cx="7761477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9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Edit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User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01" y="1151129"/>
            <a:ext cx="8619482" cy="45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11574" y="204377"/>
            <a:ext cx="11491220" cy="5669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User Details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half" idx="2"/>
          </p:nvPr>
        </p:nvSpPr>
        <p:spPr>
          <a:xfrm>
            <a:off x="211015" y="1151129"/>
            <a:ext cx="3263706" cy="5080859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22" y="1151129"/>
            <a:ext cx="9003323" cy="47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4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161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Lead Capture System</vt:lpstr>
      <vt:lpstr>Topics</vt:lpstr>
      <vt:lpstr>Lead Capture System</vt:lpstr>
      <vt:lpstr>Home Page</vt:lpstr>
      <vt:lpstr>Product-Cards</vt:lpstr>
      <vt:lpstr>Product-Loans</vt:lpstr>
      <vt:lpstr>Create User</vt:lpstr>
      <vt:lpstr>Edit User</vt:lpstr>
      <vt:lpstr>User Details</vt:lpstr>
      <vt:lpstr>Remove User</vt:lpstr>
      <vt:lpstr>Create Role</vt:lpstr>
      <vt:lpstr>Edit Role</vt:lpstr>
      <vt:lpstr>Role Details</vt:lpstr>
      <vt:lpstr>Remove Role</vt:lpstr>
      <vt:lpstr>Assign Role To User</vt:lpstr>
      <vt:lpstr>         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Capture System</dc:title>
  <dc:creator>Thasneem</dc:creator>
  <cp:lastModifiedBy>Thasneem</cp:lastModifiedBy>
  <cp:revision>42</cp:revision>
  <dcterms:created xsi:type="dcterms:W3CDTF">2015-09-29T12:28:04Z</dcterms:created>
  <dcterms:modified xsi:type="dcterms:W3CDTF">2015-09-29T14:11:08Z</dcterms:modified>
</cp:coreProperties>
</file>