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5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48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99F9-AE3B-4F9F-A2E1-C6A1EA7F3463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C544C-62BC-4DBB-A2E4-32C1DF37D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7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13" y="399245"/>
            <a:ext cx="55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Email Configuration</a:t>
            </a:r>
            <a:endParaRPr lang="en-US" sz="3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60" y="1432036"/>
            <a:ext cx="230505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5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176337"/>
            <a:ext cx="99822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8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533525"/>
            <a:ext cx="9915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Sherin Maliakkal</dc:creator>
  <cp:lastModifiedBy>Sherin Maliakkal</cp:lastModifiedBy>
  <cp:revision>2</cp:revision>
  <dcterms:created xsi:type="dcterms:W3CDTF">2015-10-22T10:39:17Z</dcterms:created>
  <dcterms:modified xsi:type="dcterms:W3CDTF">2015-10-22T10:53:33Z</dcterms:modified>
</cp:coreProperties>
</file>