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8" r:id="rId18"/>
    <p:sldId id="279" r:id="rId19"/>
    <p:sldId id="280" r:id="rId20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hyperlink" Target="https://github.com/scanny/python-pptx" TargetMode="Externa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hyperlink" Target="https://www.google.com/microcontroller" TargetMode="External"/><Relationship Id="rId2" Type="http://schemas.openxmlformats.org/officeDocument/2006/relationships/hyperlink" Target="https://www.google.com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boom" TargetMode="External"/><Relationship Id="rId4" Type="http://schemas.openxmlformats.org/officeDocument/2006/relationships/hyperlink" Target="https://www.google.com/cow" TargetMode="Externa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hyperlink" Target="https://www.duckduckgo.com/?q=image" TargetMode="External"/><Relationship Id="rId2" Type="http://schemas.openxmlformats.org/officeDocument/2006/relationships/hyperlink" Target="https://www.duckduckgo.com/?q=micro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duckgo.com/?q=8051" TargetMode="External"/><Relationship Id="rId4" Type="http://schemas.openxmlformats.org/officeDocument/2006/relationships/hyperlink" Target="https://www.duckduckgo.com/?q=ha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752"/>
            <a:ext cx="7772400" cy="1470025"/>
          </a:xfrm>
        </p:spPr>
        <p:txBody>
          <a:bodyPr/>
          <a:lstStyle/>
          <a:p>
            <a:r>
              <a:rPr lang="en-IN" dirty="0" err="1" smtClean="0"/>
              <a:t>SlideEZ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Mavericks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hlinkClick r:id="rId2"/>
              </a:rPr>
              <a:t>microcontroller
image
cow
boom
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aarti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talk about the 8051 microcontroller show i an image of the 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image
</a:t>
            </a:r>
            <a:r>
              <a:rPr>
                <a:hlinkClick r:id="rId3"/>
              </a:rPr>
              <a:t>microcontroller
</a:t>
            </a:r>
            <a:r>
              <a:rPr>
                <a:hlinkClick r:id="rId4"/>
              </a:rPr>
              <a:t>cow
</a:t>
            </a:r>
            <a:r>
              <a:rPr>
                <a:hlinkClick r:id="rId5"/>
              </a:rPr>
              <a:t>boom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a tree .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study about the 8051 microcontroller it ha 32 prince it ha two timer register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microcontroller 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hlinkClick r:id="rId2"/>
              </a:rPr>
              <a:t>microcontroller
</a:t>
            </a:r>
            <a:r>
              <a:rPr>
                <a:hlinkClick r:id="rId3"/>
              </a:rPr>
              <a:t>image
</a:t>
            </a:r>
            <a:r>
              <a:rPr>
                <a:hlinkClick r:id="rId4"/>
              </a:rPr>
              <a:t>ha
</a:t>
            </a:r>
            <a:r>
              <a:rPr>
                <a:hlinkClick r:id="rId5"/>
              </a:rPr>
              <a:t>8051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a survey on 8051 microcontroller</a:t>
            </a:r>
          </a:p>
          <a:p>
            <a:pPr lvl="1"/>
            <a:r>
              <a:t>it ha 32 prince it ha a timer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 ang="19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the 8085 is a microprocessor show</a:t>
            </a:r>
          </a:p>
          <a:p>
            <a:pPr lvl="1" algn="ctr"/>
            <a:r>
              <a:t>i an image of the 8085 processor .</a:t>
            </a:r>
          </a:p>
        </p:txBody>
      </p:sp>
      <p:pic>
        <p:nvPicPr>
          <p:cNvPr id="3" name="Picture Placeholder 2" descr="000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this is our internet and web programming class</a:t>
            </a:r>
          </a:p>
          <a:p>
            <a:pPr lvl="1"/>
            <a:r>
              <a:rPr dirty="0"/>
              <a:t>it is use in html and </a:t>
            </a:r>
            <a:r>
              <a:rPr dirty="0" err="1"/>
              <a:t>css</a:t>
            </a:r>
            <a:r>
              <a:rPr dirty="0"/>
              <a:t> client side script language </a:t>
            </a:r>
            <a:r>
              <a:rPr dirty="0" err="1"/>
              <a:t>javascript</a:t>
            </a:r>
            <a:r>
              <a:t>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10,000 internet and web programming class 11 about html and css email to also javascript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/>
          </a:p>
          <a:p>
            <a:pPr lvl="1" algn="ctr"/>
            <a:r>
              <a:t>image of 8051 microcontroller .</a:t>
            </a:r>
          </a:p>
        </p:txBody>
      </p:sp>
      <p:pic>
        <p:nvPicPr>
          <p:cNvPr id="3" name="Picture Placeholder 2" descr="00000000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jetson microcontroller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varsity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l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university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SlideEZ</vt:lpstr>
      <vt:lpstr>test</vt:lpstr>
      <vt:lpstr> the 8085 is a microprocessor show i an image of the 8085 processor .</vt:lpstr>
      <vt:lpstr>PowerPoint Presentation</vt:lpstr>
      <vt:lpstr>Mavericks</vt:lpstr>
      <vt:lpstr> image of 8051 microcontroller .</vt:lpstr>
      <vt:lpstr>PowerPoint Presentation</vt:lpstr>
      <vt:lpstr>PowerPoint Presentation</vt:lpstr>
      <vt:lpstr>PowerPoint Presentation</vt:lpstr>
      <vt:lpstr> image of a microcontroller .</vt:lpstr>
      <vt:lpstr> image of a tree .</vt:lpstr>
      <vt:lpstr>microcontroller
image
cow
boom
</vt:lpstr>
      <vt:lpstr>PowerPoint Presentation</vt:lpstr>
      <vt:lpstr> talk about the 8051 microcontroller show i an image of the controller .</vt:lpstr>
      <vt:lpstr>Keywords</vt:lpstr>
      <vt:lpstr> image of a tree .</vt:lpstr>
      <vt:lpstr>PowerPoint Presentation</vt:lpstr>
      <vt:lpstr>Microcontroller</vt:lpstr>
      <vt:lpstr>Keywords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/>
  <cp:keywords/>
  <dc:description>generated using python-pptx</dc:description>
  <cp:lastModifiedBy>HP</cp:lastModifiedBy>
  <cp:revision>15</cp:revision>
  <dcterms:created xsi:type="dcterms:W3CDTF">2013-01-27T09:14:16Z</dcterms:created>
  <dcterms:modified xsi:type="dcterms:W3CDTF">2019-09-22T10:25:04Z</dcterms:modified>
  <cp:category/>
</cp:coreProperties>
</file>