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6149-CD1B-48A3-AEAA-52C29EDB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39270"/>
            <a:ext cx="7766936" cy="10968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PBL MINI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5E8E-4862-4803-931C-D54117C4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306" y="1927410"/>
            <a:ext cx="8735094" cy="4267201"/>
          </a:xfrm>
        </p:spPr>
        <p:txBody>
          <a:bodyPr>
            <a:normAutofit fontScale="92500"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PROJECT NAME: </a:t>
            </a:r>
          </a:p>
          <a:p>
            <a:pPr algn="ctr"/>
            <a:r>
              <a:rPr lang="da-DK" sz="3800" dirty="0">
                <a:solidFill>
                  <a:schemeClr val="tx2"/>
                </a:solidFill>
              </a:rPr>
              <a:t> ERP SYSTEM AT HOSPITAL RECEPTION </a:t>
            </a:r>
          </a:p>
          <a:p>
            <a:pPr algn="ctr"/>
            <a:endParaRPr lang="da-DK" sz="3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2"/>
                </a:solidFill>
              </a:rPr>
              <a:t>TEJAS BHAME SYCOA31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LUBHAVAN BURGHATE SYCOA28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VINIT CHAUDHARI SYCOA34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SHIVAM BHENDEKAR SYCOA22      </a:t>
            </a:r>
          </a:p>
          <a:p>
            <a:pPr algn="l"/>
            <a:r>
              <a:rPr lang="en-IN" sz="2000" dirty="0">
                <a:solidFill>
                  <a:schemeClr val="tx2"/>
                </a:solidFill>
              </a:rPr>
              <a:t>                                                                               GUIDED BY:</a:t>
            </a:r>
          </a:p>
          <a:p>
            <a:pPr algn="l"/>
            <a:r>
              <a:rPr lang="en-IN" sz="2000" dirty="0">
                <a:solidFill>
                  <a:schemeClr val="tx2"/>
                </a:solidFill>
              </a:rPr>
              <a:t>                                                                                DR.REENA KHARAT MAM            </a:t>
            </a:r>
          </a:p>
          <a:p>
            <a:pPr algn="l"/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D453-9BC5-42E4-9F49-8690E97E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IN" dirty="0"/>
              <a:t>PROJECT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6A3D-28BF-41E4-A418-6D2E0930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2635"/>
            <a:ext cx="4184035" cy="4678726"/>
          </a:xfrm>
        </p:spPr>
        <p:txBody>
          <a:bodyPr/>
          <a:lstStyle/>
          <a:p>
            <a:r>
              <a:rPr lang="en-IN" dirty="0"/>
              <a:t>IT IS ERP SYSTEM FOR HOSPITAL RECEPTION MANAGEMENT.</a:t>
            </a:r>
          </a:p>
          <a:p>
            <a:r>
              <a:rPr lang="en-IN" dirty="0"/>
              <a:t>IT STORES AND DISPLAY PATEINT DATA (NAME, PHONE NUMBER, AGE, ADDRESS)</a:t>
            </a:r>
          </a:p>
          <a:p>
            <a:r>
              <a:rPr lang="en-IN" dirty="0"/>
              <a:t>BEDS / ROOM ALLOTMENT DONE BY THIS.</a:t>
            </a:r>
          </a:p>
          <a:p>
            <a:r>
              <a:rPr lang="en-IN" dirty="0"/>
              <a:t>DISPLAYING CURRENT BEDS AND DOCTOR STATUS.</a:t>
            </a:r>
          </a:p>
        </p:txBody>
      </p:sp>
      <p:pic>
        <p:nvPicPr>
          <p:cNvPr id="1026" name="Picture 2" descr="How to Build ERP Software for the Hospitality Management in 2020?">
            <a:extLst>
              <a:ext uri="{FF2B5EF4-FFF2-40B4-BE49-F238E27FC236}">
                <a16:creationId xmlns:a16="http://schemas.microsoft.com/office/drawing/2014/main" id="{2B8DB67A-B33C-42C9-9405-530A9D1F02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69" y="1703247"/>
            <a:ext cx="4821160" cy="32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2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155F-7999-4112-939F-802AC54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CONCEPT USED IN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E14F-BAE5-4C1E-B054-7A7D7A6A2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153550"/>
            <a:ext cx="8114974" cy="5444197"/>
          </a:xfrm>
        </p:spPr>
        <p:txBody>
          <a:bodyPr>
            <a:noAutofit/>
          </a:bodyPr>
          <a:lstStyle/>
          <a:p>
            <a:r>
              <a:rPr lang="en-IN" sz="3200" dirty="0"/>
              <a:t>ARRAY OF OBJECT  :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In this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badi" panose="020B0604020104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program,array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of object is used to store multiple patient data</a:t>
            </a:r>
          </a:p>
          <a:p>
            <a:r>
              <a:rPr lang="en-IN" sz="3200" dirty="0"/>
              <a:t>SINGLE INHERITANCE </a:t>
            </a:r>
            <a:r>
              <a:rPr lang="en-IN" sz="2000" dirty="0"/>
              <a:t>: </a:t>
            </a:r>
            <a:r>
              <a:rPr lang="en-US" sz="2000" kern="100" dirty="0">
                <a:solidFill>
                  <a:srgbClr val="51565E"/>
                </a:solidFill>
                <a:effectLst/>
                <a:latin typeface="Abadi" panose="020B0604020104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In this </a:t>
            </a:r>
            <a:r>
              <a:rPr lang="en-US" sz="2000" kern="100" dirty="0" err="1">
                <a:solidFill>
                  <a:srgbClr val="51565E"/>
                </a:solidFill>
                <a:effectLst/>
                <a:latin typeface="Abadi" panose="020B0604020104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project,Hospital</a:t>
            </a:r>
            <a:r>
              <a:rPr lang="en-US" sz="2000" kern="100" dirty="0">
                <a:solidFill>
                  <a:srgbClr val="51565E"/>
                </a:solidFill>
                <a:effectLst/>
                <a:latin typeface="Abadi" panose="020B0604020104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is the parent class and patient class is the base class which Is derived from hospital class.</a:t>
            </a:r>
            <a:endParaRPr lang="en-IN" sz="2000" dirty="0"/>
          </a:p>
          <a:p>
            <a:r>
              <a:rPr lang="en-IN" sz="3200" dirty="0"/>
              <a:t>STATIC VARIABLE :</a:t>
            </a:r>
            <a:r>
              <a:rPr lang="en-US" sz="2000" kern="100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In this program ,static variables are bed and doctors which are </a:t>
            </a:r>
            <a:r>
              <a:rPr lang="en-US" sz="2000" kern="100" spc="1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mainting</a:t>
            </a:r>
            <a:r>
              <a:rPr lang="en-US" sz="2000" kern="100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throughout the program</a:t>
            </a:r>
            <a:r>
              <a:rPr lang="en-US" sz="1800" kern="100" dirty="0">
                <a:effectLst/>
                <a:latin typeface="Abadi" panose="020B0604020104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  <a:endParaRPr lang="en-IN" sz="3200" dirty="0"/>
          </a:p>
          <a:p>
            <a:r>
              <a:rPr lang="en-IN" sz="3200" dirty="0"/>
              <a:t>STATIC FUNCTION:</a:t>
            </a:r>
            <a:r>
              <a:rPr lang="en-US" sz="2000" kern="100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In this </a:t>
            </a:r>
            <a:r>
              <a:rPr lang="en-US" sz="2000" kern="100" spc="1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project,display</a:t>
            </a:r>
            <a:r>
              <a:rPr lang="en-US" sz="2000" kern="100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hospital info is the static function used to maintain static variables beds and doctor.</a:t>
            </a:r>
            <a:endParaRPr lang="en-IN" sz="2000" dirty="0"/>
          </a:p>
          <a:p>
            <a:r>
              <a:rPr lang="en-IN" sz="3200" dirty="0"/>
              <a:t> EXCEPTION HANDLING :</a:t>
            </a:r>
            <a:r>
              <a:rPr lang="en-US" sz="20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In this project ,exception handling is used to handle exception of accepting phone no. lees or more than 10 digits.(only to accept 10digit phone no)</a:t>
            </a:r>
            <a:endParaRPr lang="en-I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2110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D4FB-236C-44E8-96F3-6656EA51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784" y="304799"/>
            <a:ext cx="7766936" cy="796647"/>
          </a:xfrm>
        </p:spPr>
        <p:txBody>
          <a:bodyPr/>
          <a:lstStyle/>
          <a:p>
            <a:pPr algn="ctr"/>
            <a:r>
              <a:rPr lang="en-IN" dirty="0"/>
              <a:t>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A0365-0E9E-4EAE-8568-41D58FC2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192307"/>
            <a:ext cx="8614086" cy="491265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4000" dirty="0"/>
              <a:t>EASY TO USE AND ACCESS.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4000" dirty="0"/>
              <a:t>DATA CAN BE SAVED EFFECTIVELY WHICH CAN BE USED AFTERWORDS.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4000" dirty="0"/>
              <a:t>BETTER THAN WRITING IT MANUALLY ON PAPER.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4000" dirty="0"/>
              <a:t>INCREASED PATIENT SAFETY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37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F2FED9-21C0-412E-9095-321E5021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0" y="466165"/>
            <a:ext cx="8596668" cy="573741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ERP SYSTEM AT HOSPITAL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004FC-F9CC-47F0-8C49-19C338750AE1}"/>
              </a:ext>
            </a:extLst>
          </p:cNvPr>
          <p:cNvCxnSpPr>
            <a:stCxn id="5" idx="2"/>
          </p:cNvCxnSpPr>
          <p:nvPr/>
        </p:nvCxnSpPr>
        <p:spPr>
          <a:xfrm flipH="1">
            <a:off x="2877671" y="1039906"/>
            <a:ext cx="2089033" cy="54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3C50B6-4A47-44C6-BD79-B1D56DA898AD}"/>
              </a:ext>
            </a:extLst>
          </p:cNvPr>
          <p:cNvCxnSpPr>
            <a:stCxn id="5" idx="2"/>
          </p:cNvCxnSpPr>
          <p:nvPr/>
        </p:nvCxnSpPr>
        <p:spPr>
          <a:xfrm>
            <a:off x="4966704" y="1039906"/>
            <a:ext cx="2294708" cy="49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3AE374-7CE6-477D-9DEB-3070AECFD0F1}"/>
              </a:ext>
            </a:extLst>
          </p:cNvPr>
          <p:cNvSpPr txBox="1"/>
          <p:nvPr/>
        </p:nvSpPr>
        <p:spPr>
          <a:xfrm>
            <a:off x="770965" y="1613647"/>
            <a:ext cx="40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REPORT OF PARTICULAR PATIENT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48743-497B-4F97-A75A-E343B7930898}"/>
              </a:ext>
            </a:extLst>
          </p:cNvPr>
          <p:cNvSpPr txBox="1"/>
          <p:nvPr/>
        </p:nvSpPr>
        <p:spPr>
          <a:xfrm>
            <a:off x="5688121" y="1613647"/>
            <a:ext cx="357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HOSPITAL INFO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771032-F7CB-4CE7-916F-342C0705D5F2}"/>
              </a:ext>
            </a:extLst>
          </p:cNvPr>
          <p:cNvCxnSpPr>
            <a:stCxn id="12" idx="2"/>
          </p:cNvCxnSpPr>
          <p:nvPr/>
        </p:nvCxnSpPr>
        <p:spPr>
          <a:xfrm>
            <a:off x="7476580" y="1982979"/>
            <a:ext cx="708196" cy="6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14BF11-76D9-4210-B7EA-51C56E91433A}"/>
              </a:ext>
            </a:extLst>
          </p:cNvPr>
          <p:cNvCxnSpPr/>
          <p:nvPr/>
        </p:nvCxnSpPr>
        <p:spPr>
          <a:xfrm>
            <a:off x="860612" y="2133600"/>
            <a:ext cx="0" cy="392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68D2D-ED06-45BF-B283-3B7D8B7779BE}"/>
              </a:ext>
            </a:extLst>
          </p:cNvPr>
          <p:cNvCxnSpPr>
            <a:cxnSpLocks/>
          </p:cNvCxnSpPr>
          <p:nvPr/>
        </p:nvCxnSpPr>
        <p:spPr>
          <a:xfrm>
            <a:off x="860612" y="2680447"/>
            <a:ext cx="681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32D171-3885-4793-9018-084E1F9CFB19}"/>
              </a:ext>
            </a:extLst>
          </p:cNvPr>
          <p:cNvCxnSpPr>
            <a:cxnSpLocks/>
          </p:cNvCxnSpPr>
          <p:nvPr/>
        </p:nvCxnSpPr>
        <p:spPr>
          <a:xfrm>
            <a:off x="860612" y="3361765"/>
            <a:ext cx="681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8EAE40-51B9-4E10-ACC0-A0A8F21A75CA}"/>
              </a:ext>
            </a:extLst>
          </p:cNvPr>
          <p:cNvCxnSpPr/>
          <p:nvPr/>
        </p:nvCxnSpPr>
        <p:spPr>
          <a:xfrm>
            <a:off x="860612" y="4195482"/>
            <a:ext cx="672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62863A-105E-4F3D-9EEA-EF29A5CE7641}"/>
              </a:ext>
            </a:extLst>
          </p:cNvPr>
          <p:cNvCxnSpPr/>
          <p:nvPr/>
        </p:nvCxnSpPr>
        <p:spPr>
          <a:xfrm>
            <a:off x="860612" y="4984376"/>
            <a:ext cx="681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F31D8-73D6-4E39-9760-25AA77C1125C}"/>
              </a:ext>
            </a:extLst>
          </p:cNvPr>
          <p:cNvSpPr/>
          <p:nvPr/>
        </p:nvSpPr>
        <p:spPr>
          <a:xfrm>
            <a:off x="1541929" y="2331713"/>
            <a:ext cx="4285125" cy="54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FUNCTION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AAB31-344D-4AD0-8785-9C61BB70FF19}"/>
              </a:ext>
            </a:extLst>
          </p:cNvPr>
          <p:cNvSpPr/>
          <p:nvPr/>
        </p:nvSpPr>
        <p:spPr>
          <a:xfrm>
            <a:off x="6866966" y="2680447"/>
            <a:ext cx="294042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HOSPITAL INFO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82DFDA-CA3D-4168-AE81-7147B0F4A268}"/>
              </a:ext>
            </a:extLst>
          </p:cNvPr>
          <p:cNvSpPr/>
          <p:nvPr/>
        </p:nvSpPr>
        <p:spPr>
          <a:xfrm>
            <a:off x="1532965" y="3254188"/>
            <a:ext cx="4347876" cy="546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FUNCTION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46779A-02CF-4E75-9EBD-311D503D53B7}"/>
              </a:ext>
            </a:extLst>
          </p:cNvPr>
          <p:cNvSpPr/>
          <p:nvPr/>
        </p:nvSpPr>
        <p:spPr>
          <a:xfrm>
            <a:off x="1541929" y="3998270"/>
            <a:ext cx="4285125" cy="54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ADMIT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DBDFCE-B9F9-47BD-A98D-EB4BEF37D352}"/>
              </a:ext>
            </a:extLst>
          </p:cNvPr>
          <p:cNvSpPr/>
          <p:nvPr/>
        </p:nvSpPr>
        <p:spPr>
          <a:xfrm>
            <a:off x="1532965" y="4742348"/>
            <a:ext cx="4285125" cy="54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 UP </a:t>
            </a:r>
          </a:p>
        </p:txBody>
      </p:sp>
    </p:spTree>
    <p:extLst>
      <p:ext uri="{BB962C8B-B14F-4D97-AF65-F5344CB8AC3E}">
        <p14:creationId xmlns:p14="http://schemas.microsoft.com/office/powerpoint/2010/main" val="8667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4317-8C3D-4FE1-8153-2B63990E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960" y="2198345"/>
            <a:ext cx="7941733" cy="1719231"/>
          </a:xfrm>
        </p:spPr>
        <p:txBody>
          <a:bodyPr/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1026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253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</vt:lpstr>
      <vt:lpstr>Arial</vt:lpstr>
      <vt:lpstr>Calibri</vt:lpstr>
      <vt:lpstr>Times New Roman</vt:lpstr>
      <vt:lpstr>Trebuchet MS</vt:lpstr>
      <vt:lpstr>Wingdings 3</vt:lpstr>
      <vt:lpstr>Facet</vt:lpstr>
      <vt:lpstr>PBL MINI PROJECT </vt:lpstr>
      <vt:lpstr>PROJECT DETAILS:</vt:lpstr>
      <vt:lpstr>CONCEPT USED IN PROJECT </vt:lpstr>
      <vt:lpstr>IMPORTANCE</vt:lpstr>
      <vt:lpstr>ERP SYSTEM AT HOSPITAL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MINI PROJECT</dc:title>
  <dc:creator>HP</dc:creator>
  <cp:lastModifiedBy>yashraj bhame</cp:lastModifiedBy>
  <cp:revision>17</cp:revision>
  <dcterms:created xsi:type="dcterms:W3CDTF">2023-01-03T11:51:07Z</dcterms:created>
  <dcterms:modified xsi:type="dcterms:W3CDTF">2023-01-03T17:23:58Z</dcterms:modified>
</cp:coreProperties>
</file>