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06F9-2ABF-FC60-E642-83EC81F96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E408E-AAC3-50BB-20B4-EDA798CD4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38AD-362C-A930-ABDD-3F0F1635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3C2F-AE9A-6D9C-BCAA-6387AA6C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27C4-0859-730D-B43E-CAD4F6EA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9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EAA8-7EBC-DBA5-A549-35E79C82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F6C27-9E42-7EF6-D8D3-1D737927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CF67-34EB-F592-B13A-73A49A96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8698-D33D-1F90-B04B-B8DCB166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8579-4EA2-8D58-6E5E-BFC1FC13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44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2CB9-FBF4-2A0E-D025-B832BA743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CEB2-7FA4-776B-5081-79815B93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1D47-9335-B709-CB8B-549153C1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B65E-F66F-11F4-15C4-7831EE6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8E81-7D9E-CCCA-7D5C-A07755F4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7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C430-1D6B-0128-BC1B-2801B6FA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2E84-3B66-4265-B6AB-12504074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0471-173A-4F1A-95F7-AF2390F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55AB-74B6-4606-F6B1-BF3FB5D0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8A13-1975-FD8D-6380-69256FDD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57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7739-9199-C541-4245-954AF857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77F6-B625-E4A7-A9A3-632F3405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339F-9E91-FED4-4C7B-A6DB9CCF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8669-CE05-80D4-9B58-F198A923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4495-3772-B982-0082-30EB8CDE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1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0596-F653-68D8-7586-A2FA38FB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68E5-EE26-4278-28A7-AD0E758F9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68224-8084-BC23-368F-04F911C0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B958A-7D8B-C953-0466-72C98B48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FCF88-4FF5-65CB-9845-4C996BC2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40B12-EE40-036B-7046-FA590E2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77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EB23-BB40-175A-0BAC-B2168925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B5CC-4EFF-800C-5CA7-0D059919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148B9-1BB5-98F4-9170-ABB1902CB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902DB-89E3-8069-EFF9-3449B45BC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C3A06-3D9E-1CC9-6D22-9CCC8F5DF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FB352-0280-D8BF-7B8B-A5BF7E7B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A8E12-34F5-36D0-F26F-F7036E4C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E76D-A9B6-93A0-512F-80F4274D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10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6E59-3518-AB69-6BBA-F6CDDC4A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C19EC-4698-0D0F-BE49-4A86C182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4CDA2-EC44-ABC4-6122-27447DF8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D1154-C5EE-C465-0A62-A3CCD97F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7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DD84B-86AD-BA3F-90EF-B28F7198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87A9-E91B-CEF6-263C-76568181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E60E-7A11-8EF6-3B73-4E3E268C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3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DBD1-4D8D-F482-A713-16F8A1D9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EC6B-F5A6-D0B5-8F7D-BEA42A4E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CF54-43EA-7726-8CF7-033FE742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F138F-2B53-7127-7D06-03518A4D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AE16F-C840-92D8-0F6D-31F24265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DE08E-E67D-E05E-61E7-A8DB2A25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9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310-4B94-670E-AADD-7871E074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302EC-7CE0-637F-8CAE-E1E06095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EB9B-347A-C4D8-D330-AC7154E9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66A2-91E1-2E2A-CC33-121466BC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B458-BDE7-945C-54C7-20B6C8D4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5593-3BBD-5894-C04A-593234B1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05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5D336-EA44-60DA-9992-B8962426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4C53-E0EE-6B0C-3B7E-BCA6834B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DDBE-28DA-159A-5DEF-C043DA7D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AA28-9AB1-466B-A42C-A51EC53CEC82}" type="datetimeFigureOut">
              <a:rPr lang="en-AU" smtClean="0"/>
              <a:t>15/01/2025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D713-9A5A-15BC-4BBD-10E64207A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5A43-2B5D-0B5B-7563-91EFB7B8D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A1BEE-5C7B-4C42-98E6-4A6F975CD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1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B8C7AF-012B-3149-CC87-B51558D1FEE8}"/>
              </a:ext>
            </a:extLst>
          </p:cNvPr>
          <p:cNvSpPr/>
          <p:nvPr/>
        </p:nvSpPr>
        <p:spPr>
          <a:xfrm>
            <a:off x="166919" y="606164"/>
            <a:ext cx="3391092" cy="175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A6E7DFA-47C7-87A3-97E2-6C61F58EC66F}"/>
              </a:ext>
            </a:extLst>
          </p:cNvPr>
          <p:cNvSpPr/>
          <p:nvPr/>
        </p:nvSpPr>
        <p:spPr>
          <a:xfrm>
            <a:off x="6934954" y="621530"/>
            <a:ext cx="1366314" cy="173463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BE3DA06B-AF89-D455-10B9-6E4E844B4928}"/>
              </a:ext>
            </a:extLst>
          </p:cNvPr>
          <p:cNvSpPr/>
          <p:nvPr/>
        </p:nvSpPr>
        <p:spPr>
          <a:xfrm>
            <a:off x="8534407" y="606164"/>
            <a:ext cx="3490674" cy="65915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AD449-459F-7C3F-ED07-9F8AA9768C93}"/>
              </a:ext>
            </a:extLst>
          </p:cNvPr>
          <p:cNvSpPr/>
          <p:nvPr/>
        </p:nvSpPr>
        <p:spPr>
          <a:xfrm>
            <a:off x="8534405" y="1486257"/>
            <a:ext cx="3490675" cy="27525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8B7B84-58BE-AB75-6294-1D9FE5A63DB4}"/>
              </a:ext>
            </a:extLst>
          </p:cNvPr>
          <p:cNvSpPr/>
          <p:nvPr/>
        </p:nvSpPr>
        <p:spPr>
          <a:xfrm>
            <a:off x="174065" y="2629638"/>
            <a:ext cx="4566917" cy="16730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FAB7C8-C945-4579-F33A-94BE3ADB47E2}"/>
              </a:ext>
            </a:extLst>
          </p:cNvPr>
          <p:cNvSpPr/>
          <p:nvPr/>
        </p:nvSpPr>
        <p:spPr>
          <a:xfrm>
            <a:off x="4952245" y="2565761"/>
            <a:ext cx="3349023" cy="16730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E5DC92-42D6-6371-45EE-06CEF7FF532B}"/>
              </a:ext>
            </a:extLst>
          </p:cNvPr>
          <p:cNvSpPr/>
          <p:nvPr/>
        </p:nvSpPr>
        <p:spPr>
          <a:xfrm>
            <a:off x="6418907" y="4459779"/>
            <a:ext cx="5606173" cy="22769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126BCE-D873-EABA-503A-B2C0069B7342}"/>
              </a:ext>
            </a:extLst>
          </p:cNvPr>
          <p:cNvSpPr/>
          <p:nvPr/>
        </p:nvSpPr>
        <p:spPr>
          <a:xfrm>
            <a:off x="166919" y="4459779"/>
            <a:ext cx="4566917" cy="22769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6A49B4D-E97B-7DBC-B7FB-D1F60FC34955}"/>
              </a:ext>
            </a:extLst>
          </p:cNvPr>
          <p:cNvSpPr/>
          <p:nvPr/>
        </p:nvSpPr>
        <p:spPr>
          <a:xfrm>
            <a:off x="4888309" y="4459779"/>
            <a:ext cx="1382910" cy="2276946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804D53DB-589C-F388-CB41-0358149FB5E7}"/>
              </a:ext>
            </a:extLst>
          </p:cNvPr>
          <p:cNvSpPr/>
          <p:nvPr/>
        </p:nvSpPr>
        <p:spPr>
          <a:xfrm>
            <a:off x="5363051" y="621530"/>
            <a:ext cx="1366314" cy="173463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661D0D48-4851-73AC-AF07-BEB68C74F974}"/>
              </a:ext>
            </a:extLst>
          </p:cNvPr>
          <p:cNvSpPr/>
          <p:nvPr/>
        </p:nvSpPr>
        <p:spPr>
          <a:xfrm>
            <a:off x="3791148" y="627754"/>
            <a:ext cx="1366314" cy="173463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606A53-10E4-997A-D62D-FD5761C1F6D1}"/>
              </a:ext>
            </a:extLst>
          </p:cNvPr>
          <p:cNvSpPr/>
          <p:nvPr/>
        </p:nvSpPr>
        <p:spPr>
          <a:xfrm>
            <a:off x="188465" y="635164"/>
            <a:ext cx="3348000" cy="169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E99CF7-293D-3F9C-D7C6-2DA1813572D4}"/>
              </a:ext>
            </a:extLst>
          </p:cNvPr>
          <p:cNvSpPr/>
          <p:nvPr/>
        </p:nvSpPr>
        <p:spPr>
          <a:xfrm>
            <a:off x="4209550" y="741689"/>
            <a:ext cx="523625" cy="52362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A00997-6B30-4858-5E33-E48119FBCD2A}"/>
              </a:ext>
            </a:extLst>
          </p:cNvPr>
          <p:cNvSpPr/>
          <p:nvPr/>
        </p:nvSpPr>
        <p:spPr>
          <a:xfrm>
            <a:off x="5783203" y="728516"/>
            <a:ext cx="523625" cy="52362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1A0F7D-0138-EEE2-BF62-B4149F360D5C}"/>
              </a:ext>
            </a:extLst>
          </p:cNvPr>
          <p:cNvSpPr/>
          <p:nvPr/>
        </p:nvSpPr>
        <p:spPr>
          <a:xfrm>
            <a:off x="7356298" y="741689"/>
            <a:ext cx="523625" cy="52362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B016F6-2B5F-DC6C-490F-B78E8567E702}"/>
              </a:ext>
            </a:extLst>
          </p:cNvPr>
          <p:cNvSpPr/>
          <p:nvPr/>
        </p:nvSpPr>
        <p:spPr>
          <a:xfrm>
            <a:off x="4967441" y="4662429"/>
            <a:ext cx="523625" cy="52362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E111D3-EC3E-943F-02DA-CF631CFF6020}"/>
              </a:ext>
            </a:extLst>
          </p:cNvPr>
          <p:cNvSpPr/>
          <p:nvPr/>
        </p:nvSpPr>
        <p:spPr>
          <a:xfrm>
            <a:off x="4967440" y="5338249"/>
            <a:ext cx="523625" cy="52362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B2568D-D8E2-127A-E723-CEED6C9A6A19}"/>
              </a:ext>
            </a:extLst>
          </p:cNvPr>
          <p:cNvSpPr/>
          <p:nvPr/>
        </p:nvSpPr>
        <p:spPr>
          <a:xfrm>
            <a:off x="4967441" y="6014069"/>
            <a:ext cx="523625" cy="52362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CC4E9A-70A7-D09D-51DA-74976DD3B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5" y="100247"/>
            <a:ext cx="432000" cy="43200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020DFB-D1FA-CA97-4596-08F9B5F2F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08" y="787501"/>
            <a:ext cx="432000" cy="432000"/>
          </a:xfrm>
          <a:prstGeom prst="rect">
            <a:avLst/>
          </a:prstGeom>
        </p:spPr>
      </p:pic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90A430D-104E-5DD0-FDD9-1F7CF2EA9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44" y="779225"/>
            <a:ext cx="432000" cy="432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EC276D-47BA-830E-BE07-F8F7592B2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52" y="5361408"/>
            <a:ext cx="432000" cy="432000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B4C386B-F9BC-6EEF-E8A9-B6D2F7783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52" y="6065471"/>
            <a:ext cx="432000" cy="432000"/>
          </a:xfrm>
          <a:prstGeom prst="rect">
            <a:avLst/>
          </a:prstGeom>
        </p:spPr>
      </p:pic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5FE54E-561E-9278-EE8F-6EDB80416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52" y="470824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B9D58EA-B31E-DC63-E111-A804603D41E3}"/>
              </a:ext>
            </a:extLst>
          </p:cNvPr>
          <p:cNvSpPr/>
          <p:nvPr/>
        </p:nvSpPr>
        <p:spPr>
          <a:xfrm>
            <a:off x="3147301" y="827202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10C7B9-79EB-F888-86A9-C9BF47A2933F}"/>
              </a:ext>
            </a:extLst>
          </p:cNvPr>
          <p:cNvSpPr/>
          <p:nvPr/>
        </p:nvSpPr>
        <p:spPr>
          <a:xfrm>
            <a:off x="559626" y="2431176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B1ABD4F9-EB0E-A671-90C0-E38A765B04DF}"/>
              </a:ext>
            </a:extLst>
          </p:cNvPr>
          <p:cNvSpPr/>
          <p:nvPr/>
        </p:nvSpPr>
        <p:spPr>
          <a:xfrm>
            <a:off x="3488667" y="2806952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55F2EA-6599-CEC7-96D6-B968B1A4C09D}"/>
              </a:ext>
            </a:extLst>
          </p:cNvPr>
          <p:cNvSpPr/>
          <p:nvPr/>
        </p:nvSpPr>
        <p:spPr>
          <a:xfrm>
            <a:off x="559627" y="564030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 Shekhar Band</dc:creator>
  <cp:lastModifiedBy>Madhur Shekhar Band</cp:lastModifiedBy>
  <cp:revision>9</cp:revision>
  <dcterms:created xsi:type="dcterms:W3CDTF">2025-01-11T03:21:13Z</dcterms:created>
  <dcterms:modified xsi:type="dcterms:W3CDTF">2025-01-15T01:01:28Z</dcterms:modified>
</cp:coreProperties>
</file>