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855-44A8-E476-1B00-DC2C16DF6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6E6A-8B94-7784-BB34-2AEF4D00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F895-E821-4CCF-0582-C7FF0FA9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5B7A-F7D3-40F7-8014-59FA8B24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D7C3-EFB7-CC59-DCC5-8363A83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98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ABFB-75D7-4BFE-E8A6-C11DB641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CEA7C-D647-080B-3002-84EAD123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CDC9-7BD1-777E-0422-294C75D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1FCB-C399-7B6D-8DDB-DC0C7B5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6BFB-6006-8230-5F9B-0BC972E3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0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4ED30-F107-8CAE-D4DB-319989A76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66311-E834-B20D-D4B7-8507069DB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F21E-FCF7-7C9E-C146-8E4E1A4B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4615-0D08-2D0E-7876-09C18948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B00-1D29-B46E-5541-B5B99376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D373-7D3F-2F21-E7EC-0E378BF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9B1E-BDBA-3850-A4C0-49495DB27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2C2E-FAB3-A75B-AFCD-7C0F3798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0CC4-3448-7747-F79E-EC4FC34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A651-1361-65FC-6AF9-A6020DE7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06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D6CF-0857-ADCB-4A4D-5886D221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0CC9A-8FF9-603C-D244-F083FC15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4B7E-660A-88F6-D96F-3CCEC652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C5E93-27A2-24B6-7B84-5E969953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8BFA-4124-6E1E-A715-74715C9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819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14F6-CE5D-5809-186E-3278367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7A1A-4822-B79A-6411-3E7CDEDB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FA38D-1BFC-EC5A-7B88-F56B4D09D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6A0D-E39E-8CD3-953D-34450DD1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657E4-2CE7-929D-52C9-7F362A6D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6804-57E2-F4B0-FDD1-40DFCB7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69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9463-530A-0E87-D7CB-843E977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4F30-D067-ACF8-73D8-1DB54F4E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0D9A-2F86-6ADF-FFF2-51383A7C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EFD5-23EB-371C-022C-83DED2D64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E37EA-36BD-86C7-4085-C77A2A0A3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5430B-99E3-1FBC-BAD1-76E11D83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3615-09F5-0CDA-1663-08E57628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7DCD-64F0-D978-ADAF-88C18A13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86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73F6-74D1-1369-E70F-8D8A4FD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CC214-999D-1DEB-90BA-DF8DD59C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86AB5-1EAE-31D6-E4F4-16DE2E8E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04730-C774-53C4-EB0A-F2C7B60B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3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92A10-000D-1F0D-FE37-AC639FF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91ACD-6590-B38F-5F51-CAF672E1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5AFA-B2FD-C6AF-C1B3-686B69E8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03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988B-90D1-CDD1-BCC1-FBF3314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5A2-3D9F-F6F2-CA67-243CEF47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C23F-97D2-0459-4093-DBCBF34E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A933-6165-F3A6-1C80-4CEE8372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3E4A-2EF9-1D22-6E64-99C1118E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C378A-E006-89C0-676C-295D9B35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46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2207-66F0-D4B2-DA8D-BA363361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0A8DB-6849-43EC-E821-C5DBCD004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77CB-7E8B-B3C9-4930-2B9CBD0A7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6ACC-6F72-7F60-729C-0F54FA66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764EC-7123-23CA-5E8E-8D7C2E2D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671E-2A9D-7107-9B7F-6A6C19AF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5D908-2E85-E46D-AF96-18FB54AD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A3C2D-E696-2E1E-7F04-D31512EA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89F70-A474-CC9E-9BD0-DE48C9105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F4688-07E1-4BE2-8E84-2AA09D0A48EF}" type="datetimeFigureOut">
              <a:rPr lang="en-AU" smtClean="0"/>
              <a:t>11/02/2025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04D98-1866-5A4B-A493-A268B3B45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17-E224-4447-C018-38311D374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CE162-55D5-49EA-84A0-C869BB0B15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41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0028B7BC-FB21-FDE7-875E-C82209047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82D85-E230-803F-5733-B7E40A73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1945B9-C8F5-2E1C-0C5D-1C7805AFC4FA}"/>
              </a:ext>
            </a:extLst>
          </p:cNvPr>
          <p:cNvSpPr/>
          <p:nvPr/>
        </p:nvSpPr>
        <p:spPr>
          <a:xfrm>
            <a:off x="3306618" y="126383"/>
            <a:ext cx="2346037" cy="1785544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9C1664-3C2D-8798-FF8B-1ABFC968999F}"/>
              </a:ext>
            </a:extLst>
          </p:cNvPr>
          <p:cNvSpPr/>
          <p:nvPr/>
        </p:nvSpPr>
        <p:spPr>
          <a:xfrm>
            <a:off x="5860473" y="126383"/>
            <a:ext cx="6211454" cy="1785544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D33017-A397-562F-256A-D6F868ED9F53}"/>
              </a:ext>
            </a:extLst>
          </p:cNvPr>
          <p:cNvSpPr/>
          <p:nvPr/>
        </p:nvSpPr>
        <p:spPr>
          <a:xfrm>
            <a:off x="4267199" y="2038309"/>
            <a:ext cx="7804727" cy="2210417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D84C5C-40CF-0DF5-49BC-6F7DC9D3B365}"/>
              </a:ext>
            </a:extLst>
          </p:cNvPr>
          <p:cNvSpPr/>
          <p:nvPr/>
        </p:nvSpPr>
        <p:spPr>
          <a:xfrm>
            <a:off x="4267198" y="4375108"/>
            <a:ext cx="4802911" cy="2356509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BCA52A-6F7D-8B3C-2F2B-762D9C25DEFE}"/>
              </a:ext>
            </a:extLst>
          </p:cNvPr>
          <p:cNvSpPr/>
          <p:nvPr/>
        </p:nvSpPr>
        <p:spPr>
          <a:xfrm>
            <a:off x="9264071" y="4375108"/>
            <a:ext cx="2807855" cy="2356509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8BBC3B-ADF6-6E80-A5F2-C21155793C6C}"/>
              </a:ext>
            </a:extLst>
          </p:cNvPr>
          <p:cNvSpPr/>
          <p:nvPr/>
        </p:nvSpPr>
        <p:spPr>
          <a:xfrm>
            <a:off x="120074" y="2038309"/>
            <a:ext cx="3953162" cy="4693308"/>
          </a:xfrm>
          <a:prstGeom prst="roundRect">
            <a:avLst/>
          </a:prstGeom>
          <a:solidFill>
            <a:srgbClr val="00B050">
              <a:alpha val="1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118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 Shekhar Band</dc:creator>
  <cp:lastModifiedBy>Madhur Shekhar Band</cp:lastModifiedBy>
  <cp:revision>2</cp:revision>
  <dcterms:created xsi:type="dcterms:W3CDTF">2025-02-11T02:58:58Z</dcterms:created>
  <dcterms:modified xsi:type="dcterms:W3CDTF">2025-02-11T03:13:17Z</dcterms:modified>
</cp:coreProperties>
</file>