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23" r:id="rId7"/>
    <p:sldId id="307" r:id="rId8"/>
    <p:sldId id="327" r:id="rId9"/>
    <p:sldId id="282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81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b="1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HR Employee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7" y="163009"/>
            <a:ext cx="6583680" cy="1531357"/>
          </a:xfrm>
        </p:spPr>
        <p:txBody>
          <a:bodyPr/>
          <a:lstStyle/>
          <a:p>
            <a:r>
              <a:rPr lang="en-US" sz="1600" b="0" i="0" dirty="0">
                <a:effectLst/>
                <a:latin typeface="TT Norms"/>
              </a:rPr>
              <a:t>A visually engaging way to track vital data, HR dashboards add value by measuring progress, nurturing relationships, and building culture and support: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" y="1825328"/>
            <a:ext cx="7001436" cy="4378248"/>
          </a:xfrm>
        </p:spPr>
        <p:txBody>
          <a:bodyPr>
            <a:norm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T Norms"/>
              </a:rPr>
              <a:t>Monitoring and Managemen</a:t>
            </a:r>
            <a:r>
              <a:rPr lang="en-US" sz="2000" b="0" i="0" dirty="0">
                <a:effectLst/>
                <a:latin typeface="TT Norms"/>
              </a:rPr>
              <a:t>t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T Norms"/>
              </a:rPr>
              <a:t>Drill-Down Ability</a:t>
            </a:r>
            <a:endParaRPr lang="en-US" sz="2000" b="0" i="0" dirty="0">
              <a:effectLst/>
              <a:latin typeface="TT Norms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T Norms"/>
              </a:rPr>
              <a:t>Data-driven decision-making</a:t>
            </a:r>
            <a:endParaRPr lang="en-US" sz="2000" b="0" i="0" dirty="0">
              <a:effectLst/>
              <a:latin typeface="TT Norms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T Norms"/>
              </a:rPr>
              <a:t>Improved Hiring Processes</a:t>
            </a:r>
            <a:endParaRPr lang="en-US" sz="2000" b="0" i="0" dirty="0">
              <a:effectLst/>
              <a:latin typeface="TT Norms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000" b="1" dirty="0">
                <a:latin typeface="TT Norms"/>
              </a:rPr>
              <a:t>Onboarding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000" b="1" dirty="0">
                <a:latin typeface="TT Norms"/>
              </a:rPr>
              <a:t>Engagement and Motivation</a:t>
            </a:r>
            <a:endParaRPr lang="en-US" sz="2000" b="1" dirty="0">
              <a:latin typeface="TT Nor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5E4-CDB9-46F7-8D9F-6907B4C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82" y="1537447"/>
            <a:ext cx="8048319" cy="18915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HR Employee Attrition Dataset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helps with interpreting organizational data related to employee attrition.</a:t>
            </a:r>
            <a:br>
              <a:rPr lang="en-US" sz="16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cap="non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contains information about employee demographics, job attributes, performance ratings, and attrition status.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4BAB1-AED9-4CB6-93CD-32B414C943F8}"/>
              </a:ext>
            </a:extLst>
          </p:cNvPr>
          <p:cNvSpPr txBox="1"/>
          <p:nvPr/>
        </p:nvSpPr>
        <p:spPr>
          <a:xfrm>
            <a:off x="638482" y="3429000"/>
            <a:ext cx="8774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cap="all" dirty="0">
                <a:solidFill>
                  <a:srgbClr val="1111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b="1" cap="all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HR Analytics Employee Attrition &amp; Performance Dataset:</a:t>
            </a:r>
          </a:p>
          <a:p>
            <a:pPr algn="l"/>
            <a:endParaRPr lang="en-US" sz="1600" cap="all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sz="1600" cap="all" dirty="0">
                <a:solidFill>
                  <a:srgbClr val="1111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This dataset allows us to predict the attrition of valuable employees.</a:t>
            </a:r>
          </a:p>
          <a:p>
            <a:pPr algn="l"/>
            <a:endParaRPr 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It includes various features related to employees’ profiles and performance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3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1093692"/>
            <a:ext cx="8982635" cy="887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Key Metrics Covered: The dashboard covers a spectrum of essential metrics, including: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49A5B-F414-4C3F-A59C-E404DB60EBEF}"/>
              </a:ext>
            </a:extLst>
          </p:cNvPr>
          <p:cNvSpPr txBox="1"/>
          <p:nvPr/>
        </p:nvSpPr>
        <p:spPr>
          <a:xfrm>
            <a:off x="1524000" y="1785757"/>
            <a:ext cx="7613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703C1-04AB-443E-AC90-7F366EBC061B}"/>
              </a:ext>
            </a:extLst>
          </p:cNvPr>
          <p:cNvSpPr txBox="1"/>
          <p:nvPr/>
        </p:nvSpPr>
        <p:spPr>
          <a:xfrm>
            <a:off x="1730188" y="1981200"/>
            <a:ext cx="6831106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-serif-pro"/>
              </a:rPr>
              <a:t>Attrition Rates: Analyzing trends and identifying areas of concern.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-serif-pro"/>
              </a:rPr>
              <a:t>Employee Satisfaction: Uncovering insights into workforce happiness.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-serif-pro"/>
              </a:rPr>
              <a:t>Performance Metrics: Evaluating individual and team performances.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ource-serif-pro"/>
              </a:rPr>
              <a:t>Department-wise Analysis: Understanding attrition patterns across different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C95C-9752-4848-B342-67EB40F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4400" y="-815788"/>
            <a:ext cx="5259554" cy="313764"/>
          </a:xfrm>
        </p:spPr>
        <p:txBody>
          <a:bodyPr/>
          <a:lstStyle/>
          <a:p>
            <a:br>
              <a:rPr lang="en-US" sz="1600" b="0" dirty="0"/>
            </a:br>
            <a:br>
              <a:rPr lang="en-IN" sz="1600" b="0" dirty="0"/>
            </a:br>
            <a:br>
              <a:rPr lang="en-IN" sz="1600" b="0" dirty="0"/>
            </a:br>
            <a:endParaRPr lang="en-IN" sz="16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BC96-75AB-4EC5-9CA0-29FD79BA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90283"/>
            <a:ext cx="10291482" cy="6167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4410 total employees offers insightful perspectives into the composition of the workforce, providing a comprehensive overview of the organizational structure and employee distribution.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attrition count 711 with total employees count of 4410 on the Demographics dashboard. This information allows for a focused examination of attrition percentage and facilitates targeted strategies for retention and workforce management.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3699 active employees out of a total of 1470, the insight on the Demographics Dashboard underscores the current workforce engagement, providing a basis for evaluating retention efforts and optimizing strategies to enhance overall employee satisfaction and commitment.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Attrition by Gender:</a:t>
            </a:r>
            <a:b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cause of the analysis, discovered that more Males than Females are leaving the company. 63% of Male. The attrition rate is 17%.</a:t>
            </a:r>
          </a:p>
          <a:p>
            <a:pPr marL="0" indent="0">
              <a:buNone/>
            </a:pPr>
            <a:b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Attrition by department: </a:t>
            </a:r>
            <a:b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Staff from the Research  department are leaving at an attrition rate of</a:t>
            </a:r>
            <a:b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32%. 133 staff left the company.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auto">
              <a:buNone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Attrition by Job role: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auto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Laboratory Technicians are leaving the company with a total number of 62.</a:t>
            </a:r>
          </a:p>
          <a:p>
            <a:pPr marL="0" indent="0" algn="l" fontAlgn="auto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dashboard provides an in-depth analysis of the reasons behind employee departures, shedding light on the root causes. Armed with this information, HR teams can take proactive measures to reduce attrition rates.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883" y="457199"/>
            <a:ext cx="7965461" cy="994164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30188"/>
            <a:ext cx="7965460" cy="4554071"/>
          </a:xfrm>
        </p:spPr>
        <p:txBody>
          <a:bodyPr>
            <a:normAutofit/>
          </a:bodyPr>
          <a:lstStyle/>
          <a:p>
            <a:pPr algn="l" fontAlgn="auto"/>
            <a:r>
              <a:rPr lang="en-US" b="0" i="0" dirty="0">
                <a:effectLst/>
                <a:latin typeface="-apple-system"/>
              </a:rPr>
              <a:t>The company should survey to know why more Male Staff are leaving the company.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More flexible work option that caters to the needs of Single staff such as remote work or adjustable hours.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The company should invest in comprehensive training program  and continuous professional development for the sales team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Performance recognition and incentives should be provided, acknowledging and rewarding achievement can boost morale.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Career development opportunities should be provided for the staff between the age of 17-30 years such as mentorship programs or Skill training and growth prospect can appeal to the younger generation.</a:t>
            </a:r>
          </a:p>
          <a:p>
            <a:pPr algn="l" fontAlgn="auto"/>
            <a:r>
              <a:rPr lang="en-US" dirty="0">
                <a:latin typeface="-apple-system"/>
              </a:rPr>
              <a:t>Employee who has less experience are likely to leave more, could they not see a future in the company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3444312"/>
          </a:xfrm>
        </p:spPr>
        <p:txBody>
          <a:bodyPr/>
          <a:lstStyle/>
          <a:p>
            <a:pPr algn="ctr"/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{8150A588-C564-4D8A-BEC2-75E646843248}tf78438558_win32</Template>
  <TotalTime>99</TotalTime>
  <Words>516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Arial Black</vt:lpstr>
      <vt:lpstr>Calibri</vt:lpstr>
      <vt:lpstr>Sabon Next LT</vt:lpstr>
      <vt:lpstr>source-serif-pro</vt:lpstr>
      <vt:lpstr>TT Norms</vt:lpstr>
      <vt:lpstr>Wingdings</vt:lpstr>
      <vt:lpstr>Custom</vt:lpstr>
      <vt:lpstr>HR Employee Attrition Analysis</vt:lpstr>
      <vt:lpstr>A visually engaging way to track vital data, HR dashboards add value by measuring progress, nurturing relationships, and building culture and support:</vt:lpstr>
      <vt:lpstr> HR Employee Attrition Dataset:  This dataset helps with interpreting organizational data related to employee attrition.  It contains information about employee demographics, job attributes, performance ratings, and attrition status.</vt:lpstr>
      <vt:lpstr>Key Metrics Covered: The dashboard covers a spectrum of essential metrics, including:</vt:lpstr>
      <vt:lpstr>   </vt:lpstr>
      <vt:lpstr>Insights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Madhura Kolekar</dc:creator>
  <cp:lastModifiedBy>Madhura Kolekar</cp:lastModifiedBy>
  <cp:revision>11</cp:revision>
  <dcterms:created xsi:type="dcterms:W3CDTF">2024-04-09T16:37:46Z</dcterms:created>
  <dcterms:modified xsi:type="dcterms:W3CDTF">2024-04-10T09:11:09Z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