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77C77-A14E-4E49-BBBA-6A38A6EB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FB1B8-486A-44BF-A621-FDCB338C9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7075-00AD-4EF3-BBC5-AD58A2511E0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A020DE-CAA8-4F21-B347-76834C3B0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815BC-3086-4F4A-8E87-8509BB57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CB357-883C-416A-948D-08DE230B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6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6A9D48-012A-4552-9F7E-9BB43DC8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D38B2-291B-4F97-94E9-52FB98C3B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EF8E-7AC9-4D7E-BAA0-58F5010EB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37075-00AD-4EF3-BBC5-AD58A2511E0B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FF88C-2B66-4FA2-B157-349D139E46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759D-3149-4C46-9A7B-286FE8B3CD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CB357-883C-416A-948D-08DE230BA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3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F213C01-ADD7-4544-B00D-4CF8C6696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66FE9-909E-4438-A003-0BE04865A1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2019-05-14T01:20:45Z</dcterms:created>
  <dcterms:modified xsi:type="dcterms:W3CDTF">2019-05-14T01:20:45Z</dcterms:modified>
</cp:coreProperties>
</file>