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8" r:id="rId4"/>
    <p:sldId id="265" r:id="rId5"/>
    <p:sldId id="260"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64" d="100"/>
          <a:sy n="64" d="100"/>
        </p:scale>
        <p:origin x="4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17CDFF-85EB-484F-8EC8-4896704D2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29103"/>
            <a:ext cx="4686300" cy="6791325"/>
          </a:xfrm>
          <a:prstGeom prst="rect">
            <a:avLst/>
          </a:prstGeom>
        </p:spPr>
      </p:pic>
      <p:sp>
        <p:nvSpPr>
          <p:cNvPr id="3" name="Title 1">
            <a:extLst>
              <a:ext uri="{FF2B5EF4-FFF2-40B4-BE49-F238E27FC236}">
                <a16:creationId xmlns:a16="http://schemas.microsoft.com/office/drawing/2014/main" id="{7B333C10-4148-4A0F-B9AC-02E6D045B0FA}"/>
              </a:ext>
            </a:extLst>
          </p:cNvPr>
          <p:cNvSpPr txBox="1">
            <a:spLocks/>
          </p:cNvSpPr>
          <p:nvPr/>
        </p:nvSpPr>
        <p:spPr>
          <a:xfrm>
            <a:off x="5672069" y="574882"/>
            <a:ext cx="3736975"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Predicting Energy</a:t>
            </a:r>
            <a:br>
              <a:rPr lang="en-US" dirty="0"/>
            </a:br>
            <a:r>
              <a:rPr lang="en-US" dirty="0"/>
              <a:t>Consumption</a:t>
            </a:r>
          </a:p>
        </p:txBody>
      </p:sp>
      <p:sp>
        <p:nvSpPr>
          <p:cNvPr id="4" name="Subtitle 2">
            <a:extLst>
              <a:ext uri="{FF2B5EF4-FFF2-40B4-BE49-F238E27FC236}">
                <a16:creationId xmlns:a16="http://schemas.microsoft.com/office/drawing/2014/main" id="{8D801B9F-6875-4D6A-B2C6-FCBBD6E14DFA}"/>
              </a:ext>
            </a:extLst>
          </p:cNvPr>
          <p:cNvSpPr txBox="1">
            <a:spLocks/>
          </p:cNvSpPr>
          <p:nvPr/>
        </p:nvSpPr>
        <p:spPr>
          <a:xfrm>
            <a:off x="5345044" y="2051257"/>
            <a:ext cx="4064000" cy="388143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dirty="0"/>
              <a:t>We are visualizing and predicting the usage of energy across the US. Our resource used was from the Residential Energy Consumption Survey(RECS).</a:t>
            </a:r>
          </a:p>
          <a:p>
            <a:pPr>
              <a:lnSpc>
                <a:spcPct val="90000"/>
              </a:lnSpc>
            </a:pPr>
            <a:r>
              <a:rPr lang="en-US" dirty="0"/>
              <a:t>Pulled in the data from 1997, 2001, 2009, 2015. We then matched all corresponding column names across these collection of years. </a:t>
            </a:r>
          </a:p>
          <a:p>
            <a:pPr>
              <a:lnSpc>
                <a:spcPct val="90000"/>
              </a:lnSpc>
            </a:pPr>
            <a:r>
              <a:rPr lang="en-US" dirty="0"/>
              <a:t>After our data cleaning, we merged into one CSV file the remaining years’ worth of data. We were then able to run Feature Engineering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p>
        </p:txBody>
      </p:sp>
    </p:spTree>
    <p:extLst>
      <p:ext uri="{BB962C8B-B14F-4D97-AF65-F5344CB8AC3E}">
        <p14:creationId xmlns:p14="http://schemas.microsoft.com/office/powerpoint/2010/main" val="258764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a:bodyPr>
          <a:lstStyle/>
          <a:p>
            <a:r>
              <a:rPr lang="en-US" dirty="0"/>
              <a:t>Principle Component Analysis (PCA) is a dimension-reduction tool. Plugging in the data from the combined set through PCA an elbow curve is created to show how many features can be used to predict model accuracy. Creating a scree plot of the results shows which components has a higher percentage of explained variance. The columns names from the RESC plot are represented as PC1, PC2, etc. A comparison can then be made between two components to further analyze the relationship between their data and the other features.</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149485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GridsearchCV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723461"/>
            <a:ext cx="2671213" cy="930102"/>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665826"/>
            <a:ext cx="2473983" cy="98775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723460"/>
            <a:ext cx="2582033" cy="93010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3921586709"/>
              </p:ext>
            </p:extLst>
          </p:nvPr>
        </p:nvGraphicFramePr>
        <p:xfrm>
          <a:off x="2063575" y="2023403"/>
          <a:ext cx="5873062" cy="1971549"/>
        </p:xfrm>
        <a:graphic>
          <a:graphicData uri="http://schemas.openxmlformats.org/drawingml/2006/table">
            <a:tbl>
              <a:tblPr firstRow="1" bandRow="1">
                <a:tableStyleId>{3B4B98B0-60AC-42C2-AFA5-B58CD77FA1E5}</a:tableStyleId>
              </a:tblPr>
              <a:tblGrid>
                <a:gridCol w="1130445">
                  <a:extLst>
                    <a:ext uri="{9D8B030D-6E8A-4147-A177-3AD203B41FA5}">
                      <a16:colId xmlns:a16="http://schemas.microsoft.com/office/drawing/2014/main" val="1628376606"/>
                    </a:ext>
                  </a:extLst>
                </a:gridCol>
                <a:gridCol w="1561076">
                  <a:extLst>
                    <a:ext uri="{9D8B030D-6E8A-4147-A177-3AD203B41FA5}">
                      <a16:colId xmlns:a16="http://schemas.microsoft.com/office/drawing/2014/main" val="3537171461"/>
                    </a:ext>
                  </a:extLst>
                </a:gridCol>
                <a:gridCol w="1307487">
                  <a:extLst>
                    <a:ext uri="{9D8B030D-6E8A-4147-A177-3AD203B41FA5}">
                      <a16:colId xmlns:a16="http://schemas.microsoft.com/office/drawing/2014/main" val="2534363247"/>
                    </a:ext>
                  </a:extLst>
                </a:gridCol>
                <a:gridCol w="1874054">
                  <a:extLst>
                    <a:ext uri="{9D8B030D-6E8A-4147-A177-3AD203B41FA5}">
                      <a16:colId xmlns:a16="http://schemas.microsoft.com/office/drawing/2014/main" val="3554354182"/>
                    </a:ext>
                  </a:extLst>
                </a:gridCol>
              </a:tblGrid>
              <a:tr h="1081138">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114206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11EFC-3AE3-4608-A219-167918256801}"/>
              </a:ext>
            </a:extLst>
          </p:cNvPr>
          <p:cNvPicPr>
            <a:picLocks noChangeAspect="1"/>
          </p:cNvPicPr>
          <p:nvPr/>
        </p:nvPicPr>
        <p:blipFill>
          <a:blip r:embed="rId2"/>
          <a:stretch>
            <a:fillRect/>
          </a:stretch>
        </p:blipFill>
        <p:spPr>
          <a:xfrm>
            <a:off x="130036" y="162133"/>
            <a:ext cx="8284462" cy="4499320"/>
          </a:xfrm>
          <a:prstGeom prst="rect">
            <a:avLst/>
          </a:prstGeom>
        </p:spPr>
      </p:pic>
    </p:spTree>
    <p:extLst>
      <p:ext uri="{BB962C8B-B14F-4D97-AF65-F5344CB8AC3E}">
        <p14:creationId xmlns:p14="http://schemas.microsoft.com/office/powerpoint/2010/main" val="235030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307</TotalTime>
  <Words>774</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PowerPoint Presentation</vt:lpstr>
      <vt:lpstr>PowerPoint Presentation</vt:lpstr>
      <vt:lpstr>Feature Selector </vt:lpstr>
      <vt:lpstr>PCA Breakdown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26</cp:revision>
  <dcterms:created xsi:type="dcterms:W3CDTF">2019-05-12T22:14:59Z</dcterms:created>
  <dcterms:modified xsi:type="dcterms:W3CDTF">2019-05-15T01:39:59Z</dcterms:modified>
</cp:coreProperties>
</file>