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55" d="100"/>
          <a:sy n="5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has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51</TotalTime>
  <Words>478</Words>
  <Application>Microsoft Office PowerPoint</Application>
  <PresentationFormat>Widescreen</PresentationFormat>
  <Paragraphs>42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 Energy Consumption</vt:lpstr>
      <vt:lpstr>PowerPoint Presentation</vt:lpstr>
      <vt:lpstr>Feature Selector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admin</cp:lastModifiedBy>
  <cp:revision>11</cp:revision>
  <dcterms:created xsi:type="dcterms:W3CDTF">2019-05-12T22:14:59Z</dcterms:created>
  <dcterms:modified xsi:type="dcterms:W3CDTF">2019-05-14T01:47:31Z</dcterms:modified>
</cp:coreProperties>
</file>