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83" d="100"/>
          <a:sy n="83" d="100"/>
        </p:scale>
        <p:origin x="126" y="1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2F5AF9-EFCF-40FB-93EA-25378BF42EC4}"/>
              </a:ext>
            </a:extLst>
          </p:cNvPr>
          <p:cNvSpPr>
            <a:spLocks noGrp="1"/>
          </p:cNvSpPr>
          <p:nvPr>
            <p:ph type="ctrTitle"/>
          </p:nvPr>
        </p:nvSpPr>
        <p:spPr>
          <a:xfrm>
            <a:off x="5489853" y="683550"/>
            <a:ext cx="3737268" cy="1320800"/>
          </a:xfrm>
        </p:spPr>
        <p:txBody>
          <a:bodyPr vert="horz" lIns="91440" tIns="45720" rIns="91440" bIns="45720" rtlCol="0" anchor="t">
            <a:normAutofit/>
          </a:bodyPr>
          <a:lstStyle/>
          <a:p>
            <a:pPr algn="l"/>
            <a:r>
              <a:rPr lang="en-US" sz="3600" dirty="0"/>
              <a:t> Energy</a:t>
            </a:r>
            <a:br>
              <a:rPr lang="en-US" sz="3600" dirty="0"/>
            </a:br>
            <a:r>
              <a:rPr lang="en-US" sz="3600" dirty="0"/>
              <a:t>Consumption</a:t>
            </a:r>
          </a:p>
        </p:txBody>
      </p:sp>
      <p:sp>
        <p:nvSpPr>
          <p:cNvPr id="3" name="Subtitle 2">
            <a:extLst>
              <a:ext uri="{FF2B5EF4-FFF2-40B4-BE49-F238E27FC236}">
                <a16:creationId xmlns:a16="http://schemas.microsoft.com/office/drawing/2014/main" id="{8BA0946D-E2A2-4473-A210-21BEEBB1C0A6}"/>
              </a:ext>
            </a:extLst>
          </p:cNvPr>
          <p:cNvSpPr>
            <a:spLocks noGrp="1"/>
          </p:cNvSpPr>
          <p:nvPr>
            <p:ph type="subTitle" idx="1"/>
          </p:nvPr>
        </p:nvSpPr>
        <p:spPr>
          <a:xfrm>
            <a:off x="5209563" y="2160589"/>
            <a:ext cx="4064439" cy="3880773"/>
          </a:xfrm>
        </p:spPr>
        <p:txBody>
          <a:bodyPr vert="horz" lIns="91440" tIns="45720" rIns="91440" bIns="45720" rtlCol="0">
            <a:normAutofit lnSpcReduction="10000"/>
          </a:bodyPr>
          <a:lstStyle/>
          <a:p>
            <a:pPr algn="l">
              <a:lnSpc>
                <a:spcPct val="90000"/>
              </a:lnSpc>
              <a:buFont typeface="Wingdings 3" charset="2"/>
              <a:buChar char=""/>
            </a:pPr>
            <a:r>
              <a:rPr lang="en-US" dirty="0"/>
              <a:t>Pulled in the data from 1999, 2001, 2009, 2015. We then matched all corresponding column names across these collection of years. We dropped the 1999  set of data as the majority of the columns did not align with the other sets. After our data cleaning, we merged into one CSV file the remaining years’ worth of data. We were then able to run Machine Learning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endParaRPr lang="en-US" dirty="0">
              <a:solidFill>
                <a:schemeClr val="tx1">
                  <a:lumMod val="75000"/>
                  <a:lumOff val="25000"/>
                </a:schemeClr>
              </a:solidFill>
            </a:endParaRPr>
          </a:p>
        </p:txBody>
      </p:sp>
      <p:pic>
        <p:nvPicPr>
          <p:cNvPr id="1026" name="Picture 2" descr="https://documents.lucidchart.com/documents/233a536f-648e-41e8-9e00-43553d57ef06/pages/0_0?a=1803&amp;x=305&amp;y=-43&amp;w=1210&amp;h=1386&amp;store=1&amp;accept=image%2F*&amp;auth=LCA%20fbe0311f437ef8228f2731f26026571b8c1bbea9-ts%3D1557696390">
            <a:extLst>
              <a:ext uri="{FF2B5EF4-FFF2-40B4-BE49-F238E27FC236}">
                <a16:creationId xmlns:a16="http://schemas.microsoft.com/office/drawing/2014/main" id="{C5DAD888-C0BD-4B1B-A550-02819760D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9" r="7992" b="-1"/>
          <a:stretch/>
        </p:blipFill>
        <p:spPr bwMode="auto">
          <a:xfrm>
            <a:off x="-12465" y="0"/>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3775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108</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 Energy Consumption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Justin Schlankey</cp:lastModifiedBy>
  <cp:revision>4</cp:revision>
  <dcterms:created xsi:type="dcterms:W3CDTF">2019-05-12T22:14:59Z</dcterms:created>
  <dcterms:modified xsi:type="dcterms:W3CDTF">2019-05-12T22:23:21Z</dcterms:modified>
</cp:coreProperties>
</file>