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98" d="100"/>
          <a:sy n="98" d="100"/>
        </p:scale>
        <p:origin x="96"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a:bodyPr>
          <a:lstStyle/>
          <a:p>
            <a:r>
              <a:rPr lang="en-US" dirty="0"/>
              <a:t>Principle Component Analysis (PCA) is a dimension-reduction tool. Plugging in the data from the combined set through PCA an elbow curve is created to show how many features can be used to predict model accuracy. Creating a scree plot of the results shows which components has a higher percentage of explained variance. The columns names from the RESC plot are represented as PC1, PC2, etc. A comparison can then be made between two components to further analyze the relationship between their data.</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2416016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 Energy Consumption</vt:lpstr>
      <vt:lpstr>PowerPoint Presentation</vt:lpstr>
      <vt:lpstr>Feature Selector </vt:lpstr>
      <vt:lpstr>PCA Breakdown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Justin Schlankey</cp:lastModifiedBy>
  <cp:revision>16</cp:revision>
  <dcterms:created xsi:type="dcterms:W3CDTF">2019-05-12T22:14:59Z</dcterms:created>
  <dcterms:modified xsi:type="dcterms:W3CDTF">2019-05-13T19:53:30Z</dcterms:modified>
</cp:coreProperties>
</file>