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64" d="100"/>
          <a:sy n="64" d="100"/>
        </p:scale>
        <p:origin x="4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has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228601" y="591636"/>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2686465" y="591637"/>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a:t>
            </a:r>
            <a:r>
              <a:rPr lang="en-US" sz="1200" dirty="0" err="1">
                <a:solidFill>
                  <a:schemeClr val="tx1"/>
                </a:solidFill>
              </a:rPr>
              <a:t>GridsearchCV</a:t>
            </a:r>
            <a:r>
              <a:rPr lang="en-US" sz="1200" dirty="0">
                <a:solidFill>
                  <a:schemeClr val="tx1"/>
                </a:solidFill>
              </a:rPr>
              <a:t>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5144329" y="591616"/>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2395330" y="924339"/>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4853194" y="924339"/>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52</TotalTime>
  <Words>598</Words>
  <Application>Microsoft Office PowerPoint</Application>
  <PresentationFormat>Widescreen</PresentationFormat>
  <Paragraphs>63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 Energy Consumption</vt:lpstr>
      <vt:lpstr>PowerPoint Presentation</vt:lpstr>
      <vt:lpstr>Feature Selector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12</cp:revision>
  <dcterms:created xsi:type="dcterms:W3CDTF">2019-05-12T22:14:59Z</dcterms:created>
  <dcterms:modified xsi:type="dcterms:W3CDTF">2019-05-14T04:54:16Z</dcterms:modified>
</cp:coreProperties>
</file>